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19.xml" ContentType="application/vnd.openxmlformats-officedocument.presentationml.slideMaster+xml"/>
  <Override PartName="/ppt/slideMasters/slideMaster18.xml" ContentType="application/vnd.openxmlformats-officedocument.presentationml.slideMaster+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27.png" ContentType="image/png"/>
  <Override PartName="/ppt/media/image33.jpeg" ContentType="image/jpe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media/image34.png" ContentType="image/png"/>
  <Override PartName="/ppt/media/image4.png" ContentType="image/png"/>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194.xml.rels" ContentType="application/vnd.openxmlformats-package.relationships+xml"/>
  <Override PartName="/ppt/slideLayouts/_rels/slideLayout202.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58.xml.rels" ContentType="application/vnd.openxmlformats-package.relationships+xml"/>
  <Override PartName="/ppt/slideLayouts/_rels/slideLayout214.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93.xml.rels" ContentType="application/vnd.openxmlformats-package.relationships+xml"/>
  <Override PartName="/ppt/slideLayouts/_rels/slideLayout9.xml.rels" ContentType="application/vnd.openxmlformats-package.relationships+xml"/>
  <Override PartName="/ppt/slideLayouts/_rels/slideLayout57.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95.xml.rels" ContentType="application/vnd.openxmlformats-package.relationships+xml"/>
  <Override PartName="/ppt/slideLayouts/_rels/slideLayout47.xml.rels" ContentType="application/vnd.openxmlformats-package.relationships+xml"/>
  <Override PartName="/ppt/slideLayouts/_rels/slideLayout203.xml.rels" ContentType="application/vnd.openxmlformats-package.relationships+xml"/>
  <Override PartName="/ppt/slideLayouts/_rels/slideLayout91.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196.xml.rels" ContentType="application/vnd.openxmlformats-package.relationships+xml"/>
  <Override PartName="/ppt/slideLayouts/_rels/slideLayout204.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59.xml.rels" ContentType="application/vnd.openxmlformats-package.relationships+xml"/>
  <Override PartName="/ppt/slideLayouts/_rels/slideLayout215.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49.xml.rels" ContentType="application/vnd.openxmlformats-package.relationships+xml"/>
  <Override PartName="/ppt/slideLayouts/_rels/slideLayout197.xml.rels" ContentType="application/vnd.openxmlformats-package.relationships+xml"/>
  <Override PartName="/ppt/slideLayouts/_rels/slideLayout205.xml.rels" ContentType="application/vnd.openxmlformats-package.relationships+xml"/>
  <Override PartName="/ppt/slideLayouts/_rels/slideLayout93.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45.xml.rels" ContentType="application/vnd.openxmlformats-package.relationships+xml"/>
  <Override PartName="/ppt/slideLayouts/_rels/slideLayout201.xml.rels" ContentType="application/vnd.openxmlformats-package.relationships+xml"/>
  <Override PartName="/ppt/slideLayouts/_rels/slideLayout149.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55.xml.rels" ContentType="application/vnd.openxmlformats-package.relationships+xml"/>
  <Override PartName="/ppt/slideLayouts/_rels/slideLayout159.xml.rels" ContentType="application/vnd.openxmlformats-package.relationships+xml"/>
  <Override PartName="/ppt/slideLayouts/_rels/slideLayout56.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173.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81.xml.rels" ContentType="application/vnd.openxmlformats-package.relationships+xml"/>
  <Override PartName="/ppt/slideLayouts/_rels/slideLayout131.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63.xml.rels" ContentType="application/vnd.openxmlformats-package.relationships+xml"/>
  <Override PartName="/ppt/slideLayouts/_rels/slideLayout6.xml.rels" ContentType="application/vnd.openxmlformats-package.relationships+xml"/>
  <Override PartName="/ppt/slideLayouts/_rels/slideLayout190.xml.rels" ContentType="application/vnd.openxmlformats-package.relationships+xml"/>
  <Override PartName="/ppt/slideLayouts/_rels/slideLayout66.xml.rels" ContentType="application/vnd.openxmlformats-package.relationships+xml"/>
  <Override PartName="/ppt/slideLayouts/_rels/slideLayout211.xml.rels" ContentType="application/vnd.openxmlformats-package.relationships+xml"/>
  <Override PartName="/ppt/slideLayouts/_rels/slideLayout212.xml.rels" ContentType="application/vnd.openxmlformats-package.relationships+xml"/>
  <Override PartName="/ppt/slideLayouts/_rels/slideLayout100.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01.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123.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221.xml.rels" ContentType="application/vnd.openxmlformats-package.relationships+xml"/>
  <Override PartName="/ppt/slideLayouts/_rels/slideLayout217.xml.rels" ContentType="application/vnd.openxmlformats-package.relationships+xml"/>
  <Override PartName="/ppt/slideLayouts/_rels/slideLayout6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222.xml.rels" ContentType="application/vnd.openxmlformats-package.relationships+xml"/>
  <Override PartName="/ppt/slideLayouts/_rels/slideLayout218.xml.rels" ContentType="application/vnd.openxmlformats-package.relationships+xml"/>
  <Override PartName="/ppt/slideLayouts/_rels/slideLayout219.xml.rels" ContentType="application/vnd.openxmlformats-package.relationships+xml"/>
  <Override PartName="/ppt/slideLayouts/_rels/slideLayout17.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2.xml.rels" ContentType="application/vnd.openxmlformats-package.relationships+xml"/>
  <Override PartName="/ppt/slideLayouts/_rels/slideLayout18.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02.xml.rels" ContentType="application/vnd.openxmlformats-package.relationships+xml"/>
  <Override PartName="/ppt/slideLayouts/_rels/slideLayout105.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210.xml.rels" ContentType="application/vnd.openxmlformats-package.relationships+xml"/>
  <Override PartName="/ppt/slideLayouts/_rels/slideLayout19.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79.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88.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27.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6.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84.xml.rels" ContentType="application/vnd.openxmlformats-package.relationships+xml"/>
  <Override PartName="/ppt/slideLayouts/_rels/slideLayout188.xml.rels" ContentType="application/vnd.openxmlformats-package.relationships+xml"/>
  <Override PartName="/ppt/slideLayouts/_rels/slideLayout226.xml.rels" ContentType="application/vnd.openxmlformats-package.relationships+xml"/>
  <Override PartName="/ppt/slideLayouts/_rels/slideLayout140.xml.rels" ContentType="application/vnd.openxmlformats-package.relationships+xml"/>
  <Override PartName="/ppt/slideLayouts/_rels/slideLayout189.xml.rels" ContentType="application/vnd.openxmlformats-package.relationships+xml"/>
  <Override PartName="/ppt/slideLayouts/_rels/slideLayout85.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132.xml.rels" ContentType="application/vnd.openxmlformats-package.relationships+xml"/>
  <Override PartName="/ppt/slideLayouts/_rels/slideLayout151.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228.xml.rels" ContentType="application/vnd.openxmlformats-package.relationships+xml"/>
  <Override PartName="/ppt/slideLayouts/_rels/slideLayout152.xml.rels" ContentType="application/vnd.openxmlformats-package.relationships+xml"/>
  <Override PartName="/ppt/slideLayouts/_rels/slideLayout143.xml.rels" ContentType="application/vnd.openxmlformats-package.relationships+xml"/>
  <Override PartName="/ppt/slideLayouts/_rels/slideLayout153.xml.rels" ContentType="application/vnd.openxmlformats-package.relationships+xml"/>
  <Override PartName="/ppt/slideLayouts/_rels/slideLayout209.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216.xml.rels" ContentType="application/vnd.openxmlformats-package.relationships+xml"/>
  <Override PartName="/ppt/slideLayouts/_rels/slideLayout130.xml.rels" ContentType="application/vnd.openxmlformats-package.relationships+xml"/>
  <Override PartName="/ppt/slideLayouts/_rels/slideLayout179.xml.rels" ContentType="application/vnd.openxmlformats-package.relationships+xml"/>
  <Override PartName="/ppt/slideLayouts/_rels/slideLayout75.xml.rels" ContentType="application/vnd.openxmlformats-package.relationships+xml"/>
  <Override PartName="/ppt/slideLayouts/_rels/slideLayout150.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161.xml.rels" ContentType="application/vnd.openxmlformats-package.relationships+xml"/>
  <Override PartName="/ppt/slideLayouts/_rels/slideLayout11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18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220.xml.rels" ContentType="application/vnd.openxmlformats-package.relationships+xml"/>
  <Override PartName="/ppt/slideLayouts/_rels/slideLayout168.xml.rels" ContentType="application/vnd.openxmlformats-package.relationships+xml"/>
  <Override PartName="/ppt/slideLayouts/_rels/slideLayout206.xml.rels" ContentType="application/vnd.openxmlformats-package.relationships+xml"/>
  <Override PartName="/ppt/slideLayouts/_rels/slideLayout198.xml.rels" ContentType="application/vnd.openxmlformats-package.relationships+xml"/>
  <Override PartName="/ppt/slideLayouts/_rels/slideLayout94.xml.rels" ContentType="application/vnd.openxmlformats-package.relationships+xml"/>
  <Override PartName="/ppt/slideLayouts/_rels/slideLayout207.xml.rels" ContentType="application/vnd.openxmlformats-package.relationships+xml"/>
  <Override PartName="/ppt/slideLayouts/_rels/slideLayout95.xml.rels" ContentType="application/vnd.openxmlformats-package.relationships+xml"/>
  <Override PartName="/ppt/slideLayouts/_rels/slideLayout199.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192.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79.xml" ContentType="application/vnd.openxmlformats-officedocument.presentationml.slideLayout+xml"/>
  <Override PartName="/ppt/slideLayouts/slideLayout224.xml" ContentType="application/vnd.openxmlformats-officedocument.presentationml.slideLayout+xml"/>
  <Override PartName="/ppt/slideLayouts/slideLayout78.xml" ContentType="application/vnd.openxmlformats-officedocument.presentationml.slideLayout+xml"/>
  <Override PartName="/ppt/slideLayouts/slideLayout223.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76.xml" ContentType="application/vnd.openxmlformats-officedocument.presentationml.slideLayout+xml"/>
  <Override PartName="/ppt/slideLayouts/slideLayout221.xml" ContentType="application/vnd.openxmlformats-officedocument.presentationml.slideLayout+xml"/>
  <Override PartName="/ppt/slideLayouts/slideLayout75.xml" ContentType="application/vnd.openxmlformats-officedocument.presentationml.slideLayout+xml"/>
  <Override PartName="/ppt/slideLayouts/slideLayout22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14.xml" ContentType="application/vnd.openxmlformats-officedocument.presentationml.slideLayout+xml"/>
  <Override PartName="/ppt/slideLayouts/slideLayout68.xml" ContentType="application/vnd.openxmlformats-officedocument.presentationml.slideLayout+xml"/>
  <Override PartName="/ppt/slideLayouts/slideLayout213.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66.xml" ContentType="application/vnd.openxmlformats-officedocument.presentationml.slideLayout+xml"/>
  <Override PartName="/ppt/slideLayouts/slideLayout211.xml" ContentType="application/vnd.openxmlformats-officedocument.presentationml.slideLayout+xml"/>
  <Override PartName="/ppt/slideLayouts/slideLayout65.xml" ContentType="application/vnd.openxmlformats-officedocument.presentationml.slideLayout+xml"/>
  <Override PartName="/ppt/slideLayouts/slideLayout21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9.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32.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206.xml" ContentType="application/vnd.openxmlformats-officedocument.presentationml.slideLayout+xml"/>
  <Override PartName="/ppt/slideLayouts/slideLayout49.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35.xml" ContentType="application/vnd.openxmlformats-officedocument.presentationml.slideLayout+xml"/>
  <Override PartName="/ppt/slideLayouts/slideLayout133.xml" ContentType="application/vnd.openxmlformats-officedocument.presentationml.slideLayout+xml"/>
  <Override PartName="/ppt/slideLayouts/slideLayout225.xml" ContentType="application/vnd.openxmlformats-officedocument.presentationml.slideLayout+xml"/>
  <Override PartName="/ppt/slideLayouts/slideLayout179.xml" ContentType="application/vnd.openxmlformats-officedocument.presentationml.slideLayout+xml"/>
  <Override PartName="/ppt/slideLayouts/slideLayout134.xml" ContentType="application/vnd.openxmlformats-officedocument.presentationml.slideLayout+xml"/>
  <Override PartName="/ppt/slideLayouts/slideLayout226.xml" ContentType="application/vnd.openxmlformats-officedocument.presentationml.slideLayout+xml"/>
  <Override PartName="/ppt/slideLayouts/slideLayout199.xml" ContentType="application/vnd.openxmlformats-officedocument.presentationml.slideLayout+xml"/>
  <Override PartName="/ppt/slideLayouts/slideLayout36.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69.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227.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228.xml" ContentType="application/vnd.openxmlformats-officedocument.presentationml.slideLayout+xml"/>
  <Override PartName="/ppt/slideLayouts/slideLayout130.xml" ContentType="application/vnd.openxmlformats-officedocument.presentationml.slideLayout+xml"/>
  <Override PartName="/ppt/slideLayouts/slideLayout207.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205.xml" ContentType="application/vnd.openxmlformats-officedocument.presentationml.slideLayout+xml"/>
  <Override PartName="/ppt/slideLayouts/slideLayout48.xml" ContentType="application/vnd.openxmlformats-officedocument.presentationml.slideLayout+xml"/>
  <Override PartName="/ppt/slideLayouts/slideLayout189.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88.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219.xml" ContentType="application/vnd.openxmlformats-officedocument.presentationml.slideLayout+xml"/>
  <Override PartName="/ppt/slideLayouts/slideLayout166.xml" ContentType="application/vnd.openxmlformats-officedocument.presentationml.slideLayout+xml"/>
  <Override PartName="/ppt/slideLayouts/slideLayout131.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201.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8.xml" ContentType="application/vnd.openxmlformats-officedocument.presentationml.slideLayout+xml"/>
  <Override PartName="/ppt/slideLayouts/slideLayout203.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95.xml" ContentType="application/vnd.openxmlformats-officedocument.presentationml.slideLayout+xml"/>
  <Override PartName="/ppt/slideLayouts/slideLayout127.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21.xml" ContentType="application/vnd.openxmlformats-officedocument.presentationml.slideLayout+xml"/>
  <Override PartName="/ppt/slideLayouts/slideLayout194.xml" ContentType="application/vnd.openxmlformats-officedocument.presentationml.slideLayout+xml"/>
  <Override PartName="/ppt/slideLayouts/slideLayout12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59.xml" ContentType="application/vnd.openxmlformats-officedocument.presentationml.slideLayout+xml"/>
  <Override PartName="/ppt/slideLayouts/slideLayout204.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193.xml" ContentType="application/vnd.openxmlformats-officedocument.presentationml.slideLayout+xml"/>
  <Override PartName="/ppt/slideLayouts/slideLayout12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notesMaster" Target="notesMasters/notesMaster1.xml"/><Relationship Id="rId22" Type="http://schemas.openxmlformats.org/officeDocument/2006/relationships/slide" Target="slides/slide1.xml"/><Relationship Id="rId23" Type="http://schemas.openxmlformats.org/officeDocument/2006/relationships/slide" Target="slides/slide2.xml"/><Relationship Id="rId24" Type="http://schemas.openxmlformats.org/officeDocument/2006/relationships/slide" Target="slides/slide3.xml"/><Relationship Id="rId25" Type="http://schemas.openxmlformats.org/officeDocument/2006/relationships/slide" Target="slides/slide4.xml"/><Relationship Id="rId26" Type="http://schemas.openxmlformats.org/officeDocument/2006/relationships/slide" Target="slides/slide5.xml"/><Relationship Id="rId27" Type="http://schemas.openxmlformats.org/officeDocument/2006/relationships/slide" Target="slides/slide6.xml"/><Relationship Id="rId28" Type="http://schemas.openxmlformats.org/officeDocument/2006/relationships/slide" Target="slides/slide7.xml"/><Relationship Id="rId29" Type="http://schemas.openxmlformats.org/officeDocument/2006/relationships/slide" Target="slides/slide8.xml"/><Relationship Id="rId30" Type="http://schemas.openxmlformats.org/officeDocument/2006/relationships/slide" Target="slides/slide9.xml"/><Relationship Id="rId31" Type="http://schemas.openxmlformats.org/officeDocument/2006/relationships/slide" Target="slides/slide10.xml"/><Relationship Id="rId32" Type="http://schemas.openxmlformats.org/officeDocument/2006/relationships/slide" Target="slides/slide11.xml"/><Relationship Id="rId33" Type="http://schemas.openxmlformats.org/officeDocument/2006/relationships/slide" Target="slides/slide12.xml"/><Relationship Id="rId34" Type="http://schemas.openxmlformats.org/officeDocument/2006/relationships/slide" Target="slides/slide13.xml"/><Relationship Id="rId35" Type="http://schemas.openxmlformats.org/officeDocument/2006/relationships/slide" Target="slides/slide14.xml"/><Relationship Id="rId36" Type="http://schemas.openxmlformats.org/officeDocument/2006/relationships/slide" Target="slides/slide15.xml"/><Relationship Id="rId37" Type="http://schemas.openxmlformats.org/officeDocument/2006/relationships/slide" Target="slides/slide16.xml"/><Relationship Id="rId38" Type="http://schemas.openxmlformats.org/officeDocument/2006/relationships/slide" Target="slides/slide17.xml"/><Relationship Id="rId39" Type="http://schemas.openxmlformats.org/officeDocument/2006/relationships/slide" Target="slides/slide18.xml"/><Relationship Id="rId40" Type="http://schemas.openxmlformats.org/officeDocument/2006/relationships/slide" Target="slides/slide19.xml"/><Relationship Id="rId41" Type="http://schemas.openxmlformats.org/officeDocument/2006/relationships/slide" Target="slides/slide20.xml"/><Relationship Id="rId4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nl-NL" sz="1350" spc="-1" strike="noStrike">
                <a:solidFill>
                  <a:srgbClr val="000000"/>
                </a:solidFill>
                <a:latin typeface="Calibri"/>
              </a:rPr>
              <a:t>Click to move the slide</a:t>
            </a:r>
            <a:endParaRPr b="0" lang="nl-NL" sz="1350" spc="-1" strike="noStrike">
              <a:solidFill>
                <a:srgbClr val="000000"/>
              </a:solidFill>
              <a:latin typeface="Calibri"/>
            </a:endParaRPr>
          </a:p>
        </p:txBody>
      </p:sp>
      <p:sp>
        <p:nvSpPr>
          <p:cNvPr id="84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1"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42" name="PlaceHolder 4"/>
          <p:cNvSpPr>
            <a:spLocks noGrp="1"/>
          </p:cNvSpPr>
          <p:nvPr>
            <p:ph type="dt" idx="46"/>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43" name="PlaceHolder 5"/>
          <p:cNvSpPr>
            <a:spLocks noGrp="1"/>
          </p:cNvSpPr>
          <p:nvPr>
            <p:ph type="ftr" idx="47"/>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44" name="PlaceHolder 6"/>
          <p:cNvSpPr>
            <a:spLocks noGrp="1"/>
          </p:cNvSpPr>
          <p:nvPr>
            <p:ph type="sldNum" idx="48"/>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C18CBCA4-DA6C-4D48-A14A-D6665F421BB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sldImg"/>
          </p:nvPr>
        </p:nvSpPr>
        <p:spPr>
          <a:xfrm>
            <a:off x="685800" y="1143000"/>
            <a:ext cx="5486040" cy="3085920"/>
          </a:xfrm>
          <a:prstGeom prst="rect">
            <a:avLst/>
          </a:prstGeom>
          <a:ln w="0">
            <a:noFill/>
          </a:ln>
        </p:spPr>
      </p:sp>
      <p:sp>
        <p:nvSpPr>
          <p:cNvPr id="90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800" spc="-1" strike="noStrike">
                <a:latin typeface="Arial"/>
              </a:rPr>
              <a:t>Hello everyone, first, thank you all for coming and  welcome to my master thesis presentation.</a:t>
            </a:r>
            <a:endParaRPr b="0" lang="en-US" sz="1800" spc="-1" strike="noStrike">
              <a:latin typeface="Arial"/>
            </a:endParaRPr>
          </a:p>
          <a:p>
            <a:pPr marL="216000" indent="-216000">
              <a:lnSpc>
                <a:spcPct val="100000"/>
              </a:lnSpc>
              <a:buNone/>
            </a:pPr>
            <a:endParaRPr b="0" lang="en-US" sz="1800" spc="-1" strike="noStrike">
              <a:latin typeface="Arial"/>
            </a:endParaRPr>
          </a:p>
          <a:p>
            <a:pPr marL="216000" indent="-216000">
              <a:lnSpc>
                <a:spcPct val="100000"/>
              </a:lnSpc>
              <a:buNone/>
            </a:pPr>
            <a:r>
              <a:rPr b="0" lang="en-US" sz="1800" spc="-1" strike="noStrike">
                <a:latin typeface="Arial"/>
              </a:rPr>
              <a:t>Which is about:</a:t>
            </a:r>
            <a:endParaRPr b="0" lang="en-US" sz="1800" spc="-1" strike="noStrike">
              <a:latin typeface="Arial"/>
            </a:endParaRPr>
          </a:p>
          <a:p>
            <a:pPr marL="216000" indent="-216000">
              <a:lnSpc>
                <a:spcPct val="100000"/>
              </a:lnSpc>
              <a:buNone/>
            </a:pPr>
            <a:endParaRPr b="0" lang="en-US" sz="1800" spc="-1" strike="noStrike">
              <a:latin typeface="Arial"/>
            </a:endParaRPr>
          </a:p>
          <a:p>
            <a:pPr marL="216000" indent="-216000">
              <a:lnSpc>
                <a:spcPct val="100000"/>
              </a:lnSpc>
              <a:buNone/>
            </a:pPr>
            <a:endParaRPr b="0" lang="en-US" sz="1800" spc="-1" strike="noStrike">
              <a:latin typeface="Arial"/>
            </a:endParaRPr>
          </a:p>
          <a:p>
            <a:pPr marL="216000" indent="-216000">
              <a:lnSpc>
                <a:spcPct val="100000"/>
              </a:lnSpc>
              <a:buNone/>
            </a:pPr>
            <a:endParaRPr b="0" lang="en-US" sz="1800" spc="-1" strike="noStrike">
              <a:latin typeface="Arial"/>
            </a:endParaRPr>
          </a:p>
          <a:p>
            <a:pPr marL="216000" indent="-216000">
              <a:lnSpc>
                <a:spcPct val="100000"/>
              </a:lnSpc>
              <a:buNone/>
            </a:pPr>
            <a:endParaRPr b="0" lang="en-US" sz="1800" spc="-1" strike="noStrike">
              <a:latin typeface="Arial"/>
            </a:endParaRPr>
          </a:p>
        </p:txBody>
      </p:sp>
      <p:sp>
        <p:nvSpPr>
          <p:cNvPr id="903" name="PlaceHolder 3"/>
          <p:cNvSpPr>
            <a:spLocks noGrp="1"/>
          </p:cNvSpPr>
          <p:nvPr>
            <p:ph type="sldNum" idx="49"/>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A1314D1C-889B-49C8-9568-48595169CEE0}"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sldImg"/>
          </p:nvPr>
        </p:nvSpPr>
        <p:spPr>
          <a:xfrm>
            <a:off x="685800" y="1143000"/>
            <a:ext cx="5486040" cy="3085920"/>
          </a:xfrm>
          <a:prstGeom prst="rect">
            <a:avLst/>
          </a:prstGeom>
          <a:ln w="0">
            <a:noFill/>
          </a:ln>
        </p:spPr>
      </p:sp>
      <p:sp>
        <p:nvSpPr>
          <p:cNvPr id="929" name="PlaceHolder 2"/>
          <p:cNvSpPr>
            <a:spLocks noGrp="1"/>
          </p:cNvSpPr>
          <p:nvPr>
            <p:ph type="body"/>
          </p:nvPr>
        </p:nvSpPr>
        <p:spPr>
          <a:xfrm>
            <a:off x="703800" y="4388400"/>
            <a:ext cx="5486040" cy="3600000"/>
          </a:xfrm>
          <a:prstGeom prst="rect">
            <a:avLst/>
          </a:prstGeom>
          <a:noFill/>
          <a:ln w="0">
            <a:noFill/>
          </a:ln>
        </p:spPr>
        <p:txBody>
          <a:bodyPr anchor="t">
            <a:noAutofit/>
          </a:bodyPr>
          <a:p>
            <a:r>
              <a:rPr b="0" lang="en-US" sz="1200" spc="-1" strike="noStrike">
                <a:latin typeface="Arial"/>
              </a:rPr>
              <a:t>We will also go over some related work. More specifically approaches and methos within the MRI field such as the difference map techniques. Anomaly localization techniques within other fields and Scene change detection. </a:t>
            </a:r>
            <a:endParaRPr b="0" lang="en-US" sz="1200" spc="-1" strike="noStrike">
              <a:latin typeface="Arial"/>
            </a:endParaRPr>
          </a:p>
        </p:txBody>
      </p:sp>
      <p:sp>
        <p:nvSpPr>
          <p:cNvPr id="930"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8079D967-F87C-4FC9-97B7-746706C7B8DB}"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sldImg"/>
          </p:nvPr>
        </p:nvSpPr>
        <p:spPr>
          <a:xfrm>
            <a:off x="685800" y="1143000"/>
            <a:ext cx="5486040" cy="3085920"/>
          </a:xfrm>
          <a:prstGeom prst="rect">
            <a:avLst/>
          </a:prstGeom>
          <a:ln w="0">
            <a:noFill/>
          </a:ln>
        </p:spPr>
      </p:sp>
      <p:sp>
        <p:nvSpPr>
          <p:cNvPr id="932" name="PlaceHolder 2"/>
          <p:cNvSpPr>
            <a:spLocks noGrp="1"/>
          </p:cNvSpPr>
          <p:nvPr>
            <p:ph type="body"/>
          </p:nvPr>
        </p:nvSpPr>
        <p:spPr>
          <a:xfrm>
            <a:off x="703800" y="4388400"/>
            <a:ext cx="5486040" cy="3600000"/>
          </a:xfrm>
          <a:prstGeom prst="rect">
            <a:avLst/>
          </a:prstGeom>
          <a:noFill/>
          <a:ln w="0">
            <a:noFill/>
          </a:ln>
        </p:spPr>
        <p:txBody>
          <a:bodyPr anchor="t">
            <a:noAutofit/>
          </a:bodyPr>
          <a:p>
            <a:r>
              <a:rPr b="0" lang="en-US" sz="1200" spc="-1" strike="noStrike">
                <a:latin typeface="Arial"/>
              </a:rPr>
              <a:t>We will also go over some related work. More specifically approaches and methos within the MRI field such as the difference map techniques. Anomaly localization techniques within other fields and Scene change detection. </a:t>
            </a:r>
            <a:endParaRPr b="0" lang="en-US" sz="1200" spc="-1" strike="noStrike">
              <a:latin typeface="Arial"/>
            </a:endParaRPr>
          </a:p>
        </p:txBody>
      </p:sp>
      <p:sp>
        <p:nvSpPr>
          <p:cNvPr id="933" name="PlaceHolder 3"/>
          <p:cNvSpPr>
            <a:spLocks noGrp="1"/>
          </p:cNvSpPr>
          <p:nvPr>
            <p:ph type="sldNum" idx="59"/>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26E20F2F-2B99-4F14-B4E4-CD406FDE1A77}"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sldImg"/>
          </p:nvPr>
        </p:nvSpPr>
        <p:spPr>
          <a:xfrm>
            <a:off x="685800" y="1143000"/>
            <a:ext cx="5486040" cy="3085920"/>
          </a:xfrm>
          <a:prstGeom prst="rect">
            <a:avLst/>
          </a:prstGeom>
          <a:ln w="0">
            <a:noFill/>
          </a:ln>
        </p:spPr>
      </p:sp>
      <p:sp>
        <p:nvSpPr>
          <p:cNvPr id="93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936" name="PlaceHolder 3"/>
          <p:cNvSpPr>
            <a:spLocks noGrp="1"/>
          </p:cNvSpPr>
          <p:nvPr>
            <p:ph type="sldNum" idx="60"/>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A582B4F2-5F96-4880-87EE-8ADF786AD805}"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sldImg"/>
          </p:nvPr>
        </p:nvSpPr>
        <p:spPr>
          <a:xfrm>
            <a:off x="685800" y="1143000"/>
            <a:ext cx="5486040" cy="3085920"/>
          </a:xfrm>
          <a:prstGeom prst="rect">
            <a:avLst/>
          </a:prstGeom>
          <a:ln w="0">
            <a:noFill/>
          </a:ln>
        </p:spPr>
      </p:sp>
      <p:sp>
        <p:nvSpPr>
          <p:cNvPr id="93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939" name="PlaceHolder 3"/>
          <p:cNvSpPr>
            <a:spLocks noGrp="1"/>
          </p:cNvSpPr>
          <p:nvPr>
            <p:ph type="sldNum" idx="61"/>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7F4D1E95-3DB9-4EF8-BC17-A555E4AF6F36}"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sldImg"/>
          </p:nvPr>
        </p:nvSpPr>
        <p:spPr>
          <a:xfrm>
            <a:off x="685800" y="1143000"/>
            <a:ext cx="5486040" cy="3085920"/>
          </a:xfrm>
          <a:prstGeom prst="rect">
            <a:avLst/>
          </a:prstGeom>
          <a:ln w="0">
            <a:noFill/>
          </a:ln>
        </p:spPr>
      </p:sp>
      <p:sp>
        <p:nvSpPr>
          <p:cNvPr id="94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942" name="PlaceHolder 3"/>
          <p:cNvSpPr>
            <a:spLocks noGrp="1"/>
          </p:cNvSpPr>
          <p:nvPr>
            <p:ph type="sldNum" idx="62"/>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70AF6931-461F-41E4-8DBC-BA3C0BC4FC4A}"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sldImg"/>
          </p:nvPr>
        </p:nvSpPr>
        <p:spPr>
          <a:xfrm>
            <a:off x="685800" y="1143000"/>
            <a:ext cx="5486040" cy="3085920"/>
          </a:xfrm>
          <a:prstGeom prst="rect">
            <a:avLst/>
          </a:prstGeom>
          <a:ln w="0">
            <a:noFill/>
          </a:ln>
        </p:spPr>
      </p:sp>
      <p:sp>
        <p:nvSpPr>
          <p:cNvPr id="94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945" name="PlaceHolder 3"/>
          <p:cNvSpPr>
            <a:spLocks noGrp="1"/>
          </p:cNvSpPr>
          <p:nvPr>
            <p:ph type="sldNum" idx="63"/>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5DE5A4DA-59FC-4B1B-A8DB-D76AC202F1F3}"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685800" y="1143000"/>
            <a:ext cx="5486040" cy="3085920"/>
          </a:xfrm>
          <a:prstGeom prst="rect">
            <a:avLst/>
          </a:prstGeom>
          <a:ln w="0">
            <a:noFill/>
          </a:ln>
        </p:spPr>
      </p:sp>
      <p:sp>
        <p:nvSpPr>
          <p:cNvPr id="94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948" name="PlaceHolder 3"/>
          <p:cNvSpPr>
            <a:spLocks noGrp="1"/>
          </p:cNvSpPr>
          <p:nvPr>
            <p:ph type="sldNum" idx="64"/>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5334AF3E-E8FF-4763-9920-0F553365AFEF}"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685800" y="1143000"/>
            <a:ext cx="5486040" cy="3085920"/>
          </a:xfrm>
          <a:prstGeom prst="rect">
            <a:avLst/>
          </a:prstGeom>
          <a:ln w="0">
            <a:noFill/>
          </a:ln>
        </p:spPr>
      </p:sp>
      <p:sp>
        <p:nvSpPr>
          <p:cNvPr id="905" name="PlaceHolder 2"/>
          <p:cNvSpPr>
            <a:spLocks noGrp="1"/>
          </p:cNvSpPr>
          <p:nvPr>
            <p:ph type="body"/>
          </p:nvPr>
        </p:nvSpPr>
        <p:spPr>
          <a:xfrm>
            <a:off x="603000" y="4228920"/>
            <a:ext cx="5486040" cy="3600000"/>
          </a:xfrm>
          <a:prstGeom prst="rect">
            <a:avLst/>
          </a:prstGeom>
          <a:noFill/>
          <a:ln w="0">
            <a:noFill/>
          </a:ln>
        </p:spPr>
        <p:txBody>
          <a:bodyPr anchor="t">
            <a:noAutofit/>
          </a:bodyPr>
          <a:p>
            <a:pPr marL="216000" indent="-216000">
              <a:lnSpc>
                <a:spcPct val="100000"/>
              </a:lnSpc>
              <a:buNone/>
            </a:pPr>
            <a:r>
              <a:rPr b="0" lang="en-US" sz="1800" spc="-1" strike="noStrike">
                <a:latin typeface="Arial"/>
              </a:rPr>
              <a:t>Well, in this presentation I will go over a small introduction to the topic of change detection. Furthermore, I will provide some background information over key concepts in MRI and CNNś .</a:t>
            </a:r>
            <a:endParaRPr b="0" lang="en-US" sz="1800" spc="-1" strike="noStrike">
              <a:latin typeface="Arial"/>
            </a:endParaRPr>
          </a:p>
          <a:p>
            <a:pPr marL="216000" indent="-216000">
              <a:lnSpc>
                <a:spcPct val="100000"/>
              </a:lnSpc>
              <a:buNone/>
            </a:pPr>
            <a:endParaRPr b="0" lang="en-US" sz="1800" spc="-1" strike="noStrike">
              <a:latin typeface="Arial"/>
            </a:endParaRPr>
          </a:p>
          <a:p>
            <a:pPr marL="216000" indent="-216000">
              <a:lnSpc>
                <a:spcPct val="100000"/>
              </a:lnSpc>
              <a:buNone/>
            </a:pPr>
            <a:r>
              <a:rPr b="0" lang="en-US" sz="1800" spc="-1" strike="noStrike">
                <a:latin typeface="Arial"/>
              </a:rPr>
              <a:t>Then we will go over relevant related work to change detection within and outside of the neurological field.</a:t>
            </a:r>
            <a:endParaRPr b="0" lang="en-US" sz="1800" spc="-1" strike="noStrike">
              <a:latin typeface="Arial"/>
            </a:endParaRPr>
          </a:p>
          <a:p>
            <a:pPr marL="216000" indent="-216000">
              <a:lnSpc>
                <a:spcPct val="100000"/>
              </a:lnSpc>
              <a:buNone/>
            </a:pPr>
            <a:endParaRPr b="0" lang="en-US" sz="1800" spc="-1" strike="noStrike">
              <a:latin typeface="Arial"/>
            </a:endParaRPr>
          </a:p>
          <a:p>
            <a:pPr marL="216000" indent="-216000">
              <a:lnSpc>
                <a:spcPct val="100000"/>
              </a:lnSpc>
              <a:buNone/>
            </a:pPr>
            <a:r>
              <a:rPr b="0" lang="en-US" sz="1800" spc="-1" strike="noStrike">
                <a:latin typeface="Arial"/>
              </a:rPr>
              <a:t>Then we’ll go over the research goals set within the top</a:t>
            </a:r>
            <a:endParaRPr b="0" lang="en-US" sz="1800" spc="-1" strike="noStrike">
              <a:latin typeface="Arial"/>
            </a:endParaRPr>
          </a:p>
          <a:p>
            <a:pPr marL="216000" indent="-216000">
              <a:lnSpc>
                <a:spcPct val="100000"/>
              </a:lnSpc>
              <a:buNone/>
            </a:pPr>
            <a:r>
              <a:rPr b="0" lang="en-US" sz="1800" spc="-1" strike="noStrike">
                <a:latin typeface="Arial"/>
              </a:rPr>
              <a:t>Then ill introduce my proposed registration invariant method with the baseline methods</a:t>
            </a:r>
            <a:endParaRPr b="0" lang="en-US" sz="1800" spc="-1" strike="noStrike">
              <a:latin typeface="Arial"/>
            </a:endParaRPr>
          </a:p>
          <a:p>
            <a:pPr marL="216000" indent="-216000">
              <a:lnSpc>
                <a:spcPct val="100000"/>
              </a:lnSpc>
              <a:buNone/>
            </a:pPr>
            <a:endParaRPr b="0" lang="en-US" sz="1800" spc="-1" strike="noStrike">
              <a:latin typeface="Arial"/>
            </a:endParaRPr>
          </a:p>
          <a:p>
            <a:pPr marL="216000" indent="-216000">
              <a:lnSpc>
                <a:spcPct val="100000"/>
              </a:lnSpc>
              <a:buNone/>
            </a:pPr>
            <a:r>
              <a:rPr b="0" lang="en-US" sz="1800" spc="-1" strike="noStrike">
                <a:latin typeface="Arial"/>
              </a:rPr>
              <a:t>Then we’ll analyze the results of these methods</a:t>
            </a:r>
            <a:endParaRPr b="0" lang="en-US" sz="1800" spc="-1" strike="noStrike">
              <a:latin typeface="Arial"/>
            </a:endParaRPr>
          </a:p>
          <a:p>
            <a:pPr marL="216000" indent="-216000">
              <a:lnSpc>
                <a:spcPct val="100000"/>
              </a:lnSpc>
              <a:buNone/>
            </a:pPr>
            <a:endParaRPr b="0" lang="en-US" sz="1800" spc="-1" strike="noStrike">
              <a:latin typeface="Arial"/>
            </a:endParaRPr>
          </a:p>
          <a:p>
            <a:pPr marL="216000" indent="-216000">
              <a:lnSpc>
                <a:spcPct val="100000"/>
              </a:lnSpc>
              <a:buNone/>
            </a:pPr>
            <a:r>
              <a:rPr b="0" lang="en-US" sz="1800" spc="-1" strike="noStrike">
                <a:latin typeface="Arial"/>
              </a:rPr>
              <a:t>And finally we’ll discuss the results, limitations and future work. Ending with a conclusion </a:t>
            </a:r>
            <a:endParaRPr b="0" lang="en-US" sz="1800" spc="-1" strike="noStrike">
              <a:latin typeface="Arial"/>
            </a:endParaRPr>
          </a:p>
        </p:txBody>
      </p:sp>
      <p:sp>
        <p:nvSpPr>
          <p:cNvPr id="906"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A3DEAC61-990C-4716-A2DF-453E730044D1}"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sldImg"/>
          </p:nvPr>
        </p:nvSpPr>
        <p:spPr>
          <a:xfrm>
            <a:off x="685800" y="1143000"/>
            <a:ext cx="5486040" cy="3085920"/>
          </a:xfrm>
          <a:prstGeom prst="rect">
            <a:avLst/>
          </a:prstGeom>
          <a:ln w="0">
            <a:noFill/>
          </a:ln>
        </p:spPr>
      </p:sp>
      <p:sp>
        <p:nvSpPr>
          <p:cNvPr id="908" name="PlaceHolder 2"/>
          <p:cNvSpPr>
            <a:spLocks noGrp="1"/>
          </p:cNvSpPr>
          <p:nvPr>
            <p:ph type="body"/>
          </p:nvPr>
        </p:nvSpPr>
        <p:spPr>
          <a:xfrm>
            <a:off x="727200" y="4400640"/>
            <a:ext cx="5486040" cy="3600000"/>
          </a:xfrm>
          <a:prstGeom prst="rect">
            <a:avLst/>
          </a:prstGeom>
          <a:noFill/>
          <a:ln w="0">
            <a:noFill/>
          </a:ln>
        </p:spPr>
        <p:txBody>
          <a:bodyPr anchor="t">
            <a:noAutofit/>
          </a:bodyPr>
          <a:p>
            <a:pPr marL="216000" indent="-216000">
              <a:lnSpc>
                <a:spcPct val="100000"/>
              </a:lnSpc>
              <a:buNone/>
            </a:pPr>
            <a:r>
              <a:rPr b="0" lang="en-US" sz="900" spc="-1" strike="noStrike">
                <a:latin typeface="Arial"/>
              </a:rPr>
              <a:t>So change detection is commonly used in fields such as </a:t>
            </a:r>
            <a:endParaRPr b="0" lang="en-US" sz="900" spc="-1" strike="noStrike">
              <a:latin typeface="Arial"/>
            </a:endParaRPr>
          </a:p>
          <a:p>
            <a:pPr marL="216000" indent="-216000">
              <a:lnSpc>
                <a:spcPct val="100000"/>
              </a:lnSpc>
              <a:buNone/>
            </a:pPr>
            <a:r>
              <a:rPr b="0" lang="en-US" sz="900" spc="-1" strike="noStrike">
                <a:latin typeface="Arial"/>
              </a:rPr>
              <a:t>   </a:t>
            </a:r>
            <a:r>
              <a:rPr b="0" lang="en-US" sz="900" spc="-1" strike="noStrike">
                <a:latin typeface="Arial"/>
              </a:rPr>
              <a:t>- The automotive field to enhance self driving</a:t>
            </a:r>
            <a:endParaRPr b="0" lang="en-US" sz="900" spc="-1" strike="noStrike">
              <a:latin typeface="Arial"/>
            </a:endParaRPr>
          </a:p>
          <a:p>
            <a:pPr marL="216000" indent="-216000">
              <a:lnSpc>
                <a:spcPct val="100000"/>
              </a:lnSpc>
              <a:buNone/>
            </a:pPr>
            <a:r>
              <a:rPr b="0" lang="en-US" sz="900" spc="-1" strike="noStrike">
                <a:latin typeface="Arial"/>
              </a:rPr>
              <a:t>   </a:t>
            </a:r>
            <a:r>
              <a:rPr b="0" lang="en-US" sz="900" spc="-1" strike="noStrike">
                <a:latin typeface="Arial"/>
              </a:rPr>
              <a:t>- Monitoring patient progression in the medical field to track thing such as tumor progression</a:t>
            </a:r>
            <a:endParaRPr b="0" lang="en-US" sz="900" spc="-1" strike="noStrike">
              <a:latin typeface="Arial"/>
            </a:endParaRPr>
          </a:p>
          <a:p>
            <a:pPr marL="216000" indent="-216000">
              <a:lnSpc>
                <a:spcPct val="100000"/>
              </a:lnSpc>
              <a:buNone/>
            </a:pPr>
            <a:r>
              <a:rPr b="0" lang="en-US" sz="900" spc="-1" strike="noStrike">
                <a:latin typeface="Arial"/>
              </a:rPr>
              <a:t>   </a:t>
            </a:r>
            <a:r>
              <a:rPr b="0" lang="en-US" sz="900" spc="-1" strike="noStrike">
                <a:latin typeface="Arial"/>
              </a:rPr>
              <a:t>- Agricultural field to track crop management over time</a:t>
            </a:r>
            <a:endParaRPr b="0" lang="en-US" sz="900" spc="-1" strike="noStrike">
              <a:latin typeface="Arial"/>
            </a:endParaRPr>
          </a:p>
          <a:p>
            <a:pPr marL="216000" indent="-216000">
              <a:lnSpc>
                <a:spcPct val="100000"/>
              </a:lnSpc>
              <a:buNone/>
            </a:pPr>
            <a:endParaRPr b="0" lang="en-US" sz="900" spc="-1" strike="noStrike">
              <a:latin typeface="Arial"/>
            </a:endParaRPr>
          </a:p>
          <a:p>
            <a:pPr marL="216000" indent="-216000">
              <a:lnSpc>
                <a:spcPct val="100000"/>
              </a:lnSpc>
              <a:buNone/>
            </a:pPr>
            <a:r>
              <a:rPr b="0" lang="en-US" sz="900" spc="-1" strike="noStrike">
                <a:latin typeface="Arial"/>
              </a:rPr>
              <a:t>The actual definition of change detection is originilly defined as</a:t>
            </a:r>
            <a:endParaRPr b="0" lang="en-US" sz="900" spc="-1" strike="noStrike">
              <a:latin typeface="Arial"/>
            </a:endParaRPr>
          </a:p>
          <a:p>
            <a:pPr marL="216000" indent="-216000">
              <a:lnSpc>
                <a:spcPct val="100000"/>
              </a:lnSpc>
              <a:buNone/>
            </a:pPr>
            <a:r>
              <a:rPr b="0" lang="en-US" sz="900" spc="-1" strike="noStrike">
                <a:latin typeface="Arial"/>
              </a:rPr>
              <a:t>   </a:t>
            </a:r>
            <a:r>
              <a:rPr b="0" lang="en-US" sz="900" spc="-1" strike="noStrike">
                <a:latin typeface="Arial"/>
              </a:rPr>
              <a:t>-  “The process of identifying differences in the state of an object or phenomenon by observing it at different times” (Singh, 1989, p. 989)</a:t>
            </a:r>
            <a:endParaRPr b="0" lang="en-US" sz="900" spc="-1" strike="noStrike">
              <a:latin typeface="Arial"/>
            </a:endParaRPr>
          </a:p>
          <a:p>
            <a:pPr marL="216000" indent="-216000">
              <a:lnSpc>
                <a:spcPct val="100000"/>
              </a:lnSpc>
              <a:buNone/>
            </a:pPr>
            <a:r>
              <a:rPr b="0" lang="en-US" sz="900" spc="-1" strike="noStrike">
                <a:latin typeface="Arial"/>
              </a:rPr>
              <a:t>This however, has nowadays been extended to where and what has changed as well</a:t>
            </a:r>
            <a:endParaRPr b="0" lang="en-US" sz="900" spc="-1" strike="noStrike">
              <a:latin typeface="Arial"/>
            </a:endParaRPr>
          </a:p>
          <a:p>
            <a:pPr marL="216000" indent="-216000">
              <a:lnSpc>
                <a:spcPct val="100000"/>
              </a:lnSpc>
              <a:buNone/>
            </a:pPr>
            <a:endParaRPr b="0" lang="en-US" sz="900" spc="-1" strike="noStrike">
              <a:latin typeface="Arial"/>
            </a:endParaRPr>
          </a:p>
          <a:p>
            <a:pPr marL="216000" indent="-216000">
              <a:lnSpc>
                <a:spcPct val="100000"/>
              </a:lnSpc>
              <a:buNone/>
            </a:pPr>
            <a:r>
              <a:rPr b="0" lang="en-US" sz="900" spc="-1" strike="noStrike">
                <a:latin typeface="Arial"/>
              </a:rPr>
              <a:t>Comes with challenge:</a:t>
            </a:r>
            <a:endParaRPr b="0" lang="en-US" sz="900" spc="-1" strike="noStrike">
              <a:latin typeface="Arial"/>
            </a:endParaRPr>
          </a:p>
          <a:p>
            <a:pPr marL="216000" indent="-216000">
              <a:lnSpc>
                <a:spcPct val="100000"/>
              </a:lnSpc>
              <a:buNone/>
            </a:pPr>
            <a:r>
              <a:rPr b="0" lang="en-US" sz="900" spc="-1" strike="noStrike">
                <a:latin typeface="Arial"/>
              </a:rPr>
              <a:t>- Common approaches rely on registration which is the  aligment of this  object or phenomen at two different time points in one coordinate spaces. As you can see in the image below this basic method for white matter lesions requires registriation. As two images of the brain taken at two different timpoints (which is referred to as baseline and followup) have to be subtracted to create a DM, and then a change map can be constructed to eventually be filtered out again to generate the actual changes.</a:t>
            </a:r>
            <a:endParaRPr b="0" lang="en-US" sz="900" spc="-1" strike="noStrike">
              <a:latin typeface="Arial"/>
            </a:endParaRPr>
          </a:p>
          <a:p>
            <a:pPr marL="216000" indent="-216000">
              <a:lnSpc>
                <a:spcPct val="100000"/>
              </a:lnSpc>
              <a:buNone/>
            </a:pPr>
            <a:endParaRPr b="0" lang="en-US" sz="900" spc="-1" strike="noStrike">
              <a:latin typeface="Arial"/>
            </a:endParaRPr>
          </a:p>
          <a:p>
            <a:pPr marL="216000" indent="-216000">
              <a:lnSpc>
                <a:spcPct val="100000"/>
              </a:lnSpc>
              <a:buNone/>
            </a:pPr>
            <a:r>
              <a:rPr b="0" lang="en-US" sz="900" spc="-1" strike="noStrike">
                <a:latin typeface="Arial"/>
              </a:rPr>
              <a:t>This, method, however requires a lot of preprocessing such as registration, </a:t>
            </a:r>
            <a:endParaRPr b="0" lang="en-US" sz="900" spc="-1" strike="noStrike">
              <a:latin typeface="Arial"/>
            </a:endParaRPr>
          </a:p>
          <a:p>
            <a:pPr marL="216000" indent="-216000">
              <a:lnSpc>
                <a:spcPct val="100000"/>
              </a:lnSpc>
              <a:buNone/>
            </a:pPr>
            <a:r>
              <a:rPr b="0" lang="en-US" sz="900" spc="-1" strike="noStrike">
                <a:latin typeface="Arial"/>
              </a:rPr>
              <a:t>and brain artifact correction such as acquisition differences, and such.</a:t>
            </a:r>
            <a:endParaRPr b="0" lang="en-US" sz="900" spc="-1" strike="noStrike">
              <a:latin typeface="Arial"/>
            </a:endParaRPr>
          </a:p>
          <a:p>
            <a:pPr marL="216000" indent="-216000">
              <a:lnSpc>
                <a:spcPct val="100000"/>
              </a:lnSpc>
              <a:buNone/>
            </a:pPr>
            <a:endParaRPr b="0" lang="en-US" sz="900" spc="-1" strike="noStrike">
              <a:latin typeface="Arial"/>
            </a:endParaRPr>
          </a:p>
          <a:p>
            <a:pPr marL="216000" indent="-216000">
              <a:lnSpc>
                <a:spcPct val="100000"/>
              </a:lnSpc>
              <a:buNone/>
            </a:pPr>
            <a:endParaRPr b="0" lang="en-US" sz="900" spc="-1" strike="noStrike">
              <a:latin typeface="Arial"/>
            </a:endParaRPr>
          </a:p>
          <a:p>
            <a:pPr marL="216000" indent="-216000">
              <a:lnSpc>
                <a:spcPct val="100000"/>
              </a:lnSpc>
              <a:buNone/>
            </a:pPr>
            <a:endParaRPr b="0" lang="en-US" sz="900" spc="-1" strike="noStrike">
              <a:latin typeface="Arial"/>
            </a:endParaRPr>
          </a:p>
          <a:p>
            <a:pPr marL="216000" indent="-216000">
              <a:lnSpc>
                <a:spcPct val="100000"/>
              </a:lnSpc>
              <a:buNone/>
            </a:pPr>
            <a:endParaRPr b="0" lang="en-US" sz="900" spc="-1" strike="noStrike">
              <a:latin typeface="Arial"/>
            </a:endParaRPr>
          </a:p>
          <a:p>
            <a:pPr marL="216000" indent="-216000">
              <a:lnSpc>
                <a:spcPct val="100000"/>
              </a:lnSpc>
              <a:buNone/>
            </a:pPr>
            <a:endParaRPr b="0" lang="en-US" sz="900" spc="-1" strike="noStrike">
              <a:latin typeface="Arial"/>
            </a:endParaRPr>
          </a:p>
          <a:p>
            <a:pPr marL="216000" indent="-216000">
              <a:lnSpc>
                <a:spcPct val="100000"/>
              </a:lnSpc>
              <a:buNone/>
            </a:pPr>
            <a:endParaRPr b="0" lang="en-US" sz="900" spc="-1" strike="noStrike">
              <a:latin typeface="Arial"/>
            </a:endParaRPr>
          </a:p>
        </p:txBody>
      </p:sp>
      <p:sp>
        <p:nvSpPr>
          <p:cNvPr id="909" name="PlaceHolder 3"/>
          <p:cNvSpPr>
            <a:spLocks noGrp="1"/>
          </p:cNvSpPr>
          <p:nvPr>
            <p:ph type="sldNum" idx="51"/>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2AEF3160-EF91-4A41-896D-4C27D0B00729}"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sldImg"/>
          </p:nvPr>
        </p:nvSpPr>
        <p:spPr>
          <a:xfrm>
            <a:off x="685800" y="1143000"/>
            <a:ext cx="5486040" cy="3085920"/>
          </a:xfrm>
          <a:prstGeom prst="rect">
            <a:avLst/>
          </a:prstGeom>
          <a:ln w="0">
            <a:noFill/>
          </a:ln>
        </p:spPr>
      </p:sp>
      <p:sp>
        <p:nvSpPr>
          <p:cNvPr id="911" name="PlaceHolder 2"/>
          <p:cNvSpPr>
            <a:spLocks noGrp="1"/>
          </p:cNvSpPr>
          <p:nvPr>
            <p:ph type="body"/>
          </p:nvPr>
        </p:nvSpPr>
        <p:spPr>
          <a:xfrm>
            <a:off x="548640" y="4400640"/>
            <a:ext cx="5486040" cy="3600000"/>
          </a:xfrm>
          <a:prstGeom prst="rect">
            <a:avLst/>
          </a:prstGeom>
          <a:noFill/>
          <a:ln w="0">
            <a:noFill/>
          </a:ln>
        </p:spPr>
        <p:txBody>
          <a:bodyPr anchor="t">
            <a:noAutofit/>
          </a:bodyPr>
          <a:p>
            <a:pPr marL="216000" indent="-216000">
              <a:lnSpc>
                <a:spcPct val="100000"/>
              </a:lnSpc>
              <a:buNone/>
            </a:pPr>
            <a:r>
              <a:rPr b="0" lang="en-US" sz="900" spc="-1" strike="noStrike">
                <a:latin typeface="Arial"/>
              </a:rPr>
              <a:t>However, there are methods in computer vision that inherently deal with things such translations, and noise. CNN’s are capable of being invariant to noise and misalignment by applying certain methods. Furthermore they allow for the extraction of feature maps which can be repurposed for the segmentation of for example tumor tissue.</a:t>
            </a:r>
            <a:endParaRPr b="0" lang="en-US" sz="900" spc="-1" strike="noStrike">
              <a:latin typeface="Arial"/>
            </a:endParaRPr>
          </a:p>
          <a:p>
            <a:pPr marL="216000" indent="-216000">
              <a:lnSpc>
                <a:spcPct val="100000"/>
              </a:lnSpc>
              <a:buNone/>
            </a:pPr>
            <a:endParaRPr b="0" lang="en-US" sz="900" spc="-1" strike="noStrike">
              <a:latin typeface="Arial"/>
            </a:endParaRPr>
          </a:p>
          <a:p>
            <a:pPr marL="216000" indent="-216000">
              <a:lnSpc>
                <a:spcPct val="100000"/>
              </a:lnSpc>
              <a:buNone/>
            </a:pPr>
            <a:r>
              <a:rPr b="0" lang="en-US" sz="900" spc="-1" strike="noStrike">
                <a:latin typeface="Arial"/>
              </a:rPr>
              <a:t>Therefore we propose a regirstion invariant method… This means that we attempt  identify if changes have happened between a preopartive scan and intraoperative scan (which is during the operation) and we localize these changes pixel-wise and visualize structural changes by using specific imaging techniques</a:t>
            </a:r>
            <a:endParaRPr b="0" lang="en-US" sz="900" spc="-1" strike="noStrike">
              <a:latin typeface="Arial"/>
            </a:endParaRPr>
          </a:p>
        </p:txBody>
      </p:sp>
      <p:sp>
        <p:nvSpPr>
          <p:cNvPr id="912" name="PlaceHolder 3"/>
          <p:cNvSpPr>
            <a:spLocks noGrp="1"/>
          </p:cNvSpPr>
          <p:nvPr>
            <p:ph type="sldNum" idx="52"/>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4C409C58-D9F6-4DA5-9C99-CEEB968DAD31}"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sldImg"/>
          </p:nvPr>
        </p:nvSpPr>
        <p:spPr>
          <a:xfrm>
            <a:off x="685800" y="1143000"/>
            <a:ext cx="5486040" cy="3085920"/>
          </a:xfrm>
          <a:prstGeom prst="rect">
            <a:avLst/>
          </a:prstGeom>
          <a:ln w="0">
            <a:noFill/>
          </a:ln>
        </p:spPr>
      </p:sp>
      <p:sp>
        <p:nvSpPr>
          <p:cNvPr id="91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000" spc="-1" strike="noStrike">
                <a:latin typeface="Arial"/>
              </a:rPr>
              <a:t>For change detection we’ll need a baseline and followupt stat which in the neurological field is  is the preopeartive and intraopetive image. </a:t>
            </a:r>
            <a:endParaRPr b="0" lang="en-US" sz="1000" spc="-1" strike="noStrike">
              <a:latin typeface="Arial"/>
            </a:endParaRPr>
          </a:p>
          <a:p>
            <a:pPr marL="216000" indent="-216000">
              <a:lnSpc>
                <a:spcPct val="100000"/>
              </a:lnSpc>
              <a:buNone/>
            </a:pPr>
            <a:endParaRPr b="0" lang="en-US" sz="1000" spc="-1" strike="noStrike">
              <a:latin typeface="Arial"/>
            </a:endParaRPr>
          </a:p>
          <a:p>
            <a:pPr marL="216000" indent="-216000">
              <a:lnSpc>
                <a:spcPct val="100000"/>
              </a:lnSpc>
              <a:buNone/>
            </a:pPr>
            <a:r>
              <a:rPr b="0" lang="en-US" sz="1000" spc="-1" strike="noStrike">
                <a:latin typeface="Arial"/>
              </a:rPr>
              <a:t>The intraoperative state that shows the structure of the brain after the tumor has been resected and a preoperative state before the operation to compare with. </a:t>
            </a:r>
            <a:endParaRPr b="0" lang="en-US" sz="1000" spc="-1" strike="noStrike">
              <a:latin typeface="Arial"/>
            </a:endParaRPr>
          </a:p>
          <a:p>
            <a:pPr marL="216000" indent="-216000">
              <a:lnSpc>
                <a:spcPct val="100000"/>
              </a:lnSpc>
              <a:buNone/>
            </a:pPr>
            <a:endParaRPr b="0" lang="en-US" sz="1000" spc="-1" strike="noStrike">
              <a:latin typeface="Arial"/>
            </a:endParaRPr>
          </a:p>
          <a:p>
            <a:pPr marL="216000" indent="-216000">
              <a:lnSpc>
                <a:spcPct val="100000"/>
              </a:lnSpc>
              <a:buNone/>
            </a:pPr>
            <a:r>
              <a:rPr b="0" lang="en-US" sz="1000" spc="-1" strike="noStrike">
                <a:latin typeface="Arial"/>
              </a:rPr>
              <a:t>To acquire tehse  anatomical images we’ll be using Magnetic resonance imaging. Mri typical uses magnetic fields and the magnetic properties of hydrogen and fat atoms to map out the physical sstate of the brain, based on the reaction of these atoms on radiofrequencies.</a:t>
            </a:r>
            <a:endParaRPr b="0" lang="en-US" sz="1000" spc="-1" strike="noStrike">
              <a:latin typeface="Arial"/>
            </a:endParaRPr>
          </a:p>
          <a:p>
            <a:pPr marL="216000" indent="-216000">
              <a:lnSpc>
                <a:spcPct val="100000"/>
              </a:lnSpc>
              <a:buNone/>
            </a:pPr>
            <a:endParaRPr b="0" lang="en-US" sz="1000" spc="-1" strike="noStrike">
              <a:latin typeface="Arial"/>
            </a:endParaRPr>
          </a:p>
          <a:p>
            <a:pPr marL="216000" indent="-216000">
              <a:lnSpc>
                <a:spcPct val="100000"/>
              </a:lnSpc>
              <a:buNone/>
            </a:pPr>
            <a:r>
              <a:rPr b="0" lang="en-US" sz="1000" spc="-1" strike="noStrike">
                <a:latin typeface="Arial"/>
              </a:rPr>
              <a:t> </a:t>
            </a:r>
            <a:r>
              <a:rPr b="0" lang="en-US" sz="1000" spc="-1" strike="noStrike">
                <a:latin typeface="Arial"/>
              </a:rPr>
              <a:t>Within structural Mri there are different imaging methods, such as T1-weighted t2-weighted and falir which exhibit differences in settings and highlight different tissue types. T2 for example is more vulnerable to water content whilst flair applies this as well but nullifies cerebral spinal fluid completely. The T1 on the otherhand uses fat concentration to highglight white and gray matter.</a:t>
            </a:r>
            <a:endParaRPr b="0" lang="en-US" sz="1000" spc="-1" strike="noStrike">
              <a:latin typeface="Arial"/>
            </a:endParaRPr>
          </a:p>
          <a:p>
            <a:pPr marL="216000" indent="-216000">
              <a:lnSpc>
                <a:spcPct val="100000"/>
              </a:lnSpc>
              <a:buNone/>
            </a:pPr>
            <a:endParaRPr b="0" lang="en-US" sz="1000" spc="-1" strike="noStrike">
              <a:latin typeface="Arial"/>
            </a:endParaRPr>
          </a:p>
          <a:p>
            <a:pPr marL="216000" indent="-216000">
              <a:lnSpc>
                <a:spcPct val="100000"/>
              </a:lnSpc>
              <a:buNone/>
            </a:pPr>
            <a:endParaRPr b="0" lang="en-US" sz="1000" spc="-1" strike="noStrike">
              <a:latin typeface="Arial"/>
            </a:endParaRPr>
          </a:p>
          <a:p>
            <a:pPr marL="216000" indent="-216000">
              <a:lnSpc>
                <a:spcPct val="100000"/>
              </a:lnSpc>
              <a:buNone/>
            </a:pPr>
            <a:endParaRPr b="0" lang="en-US" sz="1000" spc="-1" strike="noStrike">
              <a:latin typeface="Arial"/>
            </a:endParaRPr>
          </a:p>
          <a:p>
            <a:pPr marL="216000" indent="-216000">
              <a:lnSpc>
                <a:spcPct val="100000"/>
              </a:lnSpc>
              <a:buNone/>
            </a:pPr>
            <a:endParaRPr b="0" lang="en-US" sz="1000" spc="-1" strike="noStrike">
              <a:latin typeface="Arial"/>
            </a:endParaRPr>
          </a:p>
          <a:p>
            <a:pPr marL="216000" indent="-216000">
              <a:lnSpc>
                <a:spcPct val="100000"/>
              </a:lnSpc>
              <a:buNone/>
            </a:pPr>
            <a:endParaRPr b="0" lang="en-US" sz="1000" spc="-1" strike="noStrike">
              <a:latin typeface="Arial"/>
            </a:endParaRPr>
          </a:p>
        </p:txBody>
      </p:sp>
      <p:sp>
        <p:nvSpPr>
          <p:cNvPr id="915"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413DC1A5-2A46-4494-AEDB-97E944B2D4CB}"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sldImg"/>
          </p:nvPr>
        </p:nvSpPr>
        <p:spPr>
          <a:xfrm>
            <a:off x="685800" y="1143000"/>
            <a:ext cx="5486040" cy="3085920"/>
          </a:xfrm>
          <a:prstGeom prst="rect">
            <a:avLst/>
          </a:prstGeom>
          <a:ln w="0">
            <a:noFill/>
          </a:ln>
        </p:spPr>
      </p:sp>
      <p:sp>
        <p:nvSpPr>
          <p:cNvPr id="91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endParaRPr b="0" lang="en-US" sz="1000" spc="-1" strike="noStrike">
              <a:latin typeface="Arial"/>
            </a:endParaRPr>
          </a:p>
          <a:p>
            <a:pPr marL="216000" indent="-216000">
              <a:lnSpc>
                <a:spcPct val="100000"/>
              </a:lnSpc>
              <a:buNone/>
            </a:pPr>
            <a:r>
              <a:rPr b="0" lang="en-US" sz="1000" spc="-1" strike="noStrike">
                <a:latin typeface="Arial"/>
              </a:rPr>
              <a:t>As for the appearnce of tumors within MRI, main tumors which we’ll be discussing such as lgiomas (inside) and  meningiomas (outisde brian tissue), can be visualized using these mthods. As gliomas have high water content and appear within the brain and meningiomas  appear outside of brain tissue so near the skull and are quite disruptive so can be captured with contrast enhancmenet.</a:t>
            </a:r>
            <a:endParaRPr b="0" lang="en-US" sz="1000" spc="-1" strike="noStrike">
              <a:latin typeface="Arial"/>
            </a:endParaRPr>
          </a:p>
          <a:p>
            <a:pPr marL="216000" indent="-216000">
              <a:lnSpc>
                <a:spcPct val="100000"/>
              </a:lnSpc>
              <a:buNone/>
            </a:pPr>
            <a:endParaRPr b="0" lang="en-US" sz="1000" spc="-1" strike="noStrike">
              <a:latin typeface="Arial"/>
            </a:endParaRPr>
          </a:p>
          <a:p>
            <a:pPr marL="216000" indent="-216000">
              <a:lnSpc>
                <a:spcPct val="100000"/>
              </a:lnSpc>
              <a:buNone/>
            </a:pPr>
            <a:endParaRPr b="0" lang="en-US" sz="1000" spc="-1" strike="noStrike">
              <a:latin typeface="Arial"/>
            </a:endParaRPr>
          </a:p>
          <a:p>
            <a:pPr marL="216000" indent="-216000">
              <a:lnSpc>
                <a:spcPct val="100000"/>
              </a:lnSpc>
              <a:buNone/>
            </a:pPr>
            <a:endParaRPr b="0" lang="en-US" sz="1000" spc="-1" strike="noStrike">
              <a:latin typeface="Arial"/>
            </a:endParaRPr>
          </a:p>
        </p:txBody>
      </p:sp>
      <p:sp>
        <p:nvSpPr>
          <p:cNvPr id="918" name="PlaceHolder 3"/>
          <p:cNvSpPr>
            <a:spLocks noGrp="1"/>
          </p:cNvSpPr>
          <p:nvPr>
            <p:ph type="sldNum" idx="54"/>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C8B57DCC-E736-46F8-914E-2E49CAEB9D58}"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sldImg"/>
          </p:nvPr>
        </p:nvSpPr>
        <p:spPr>
          <a:xfrm>
            <a:off x="1049760" y="875160"/>
            <a:ext cx="5486040" cy="3085920"/>
          </a:xfrm>
          <a:prstGeom prst="rect">
            <a:avLst/>
          </a:prstGeom>
          <a:ln w="0">
            <a:noFill/>
          </a:ln>
        </p:spPr>
      </p:sp>
      <p:sp>
        <p:nvSpPr>
          <p:cNvPr id="920" name="PlaceHolder 2"/>
          <p:cNvSpPr>
            <a:spLocks noGrp="1"/>
          </p:cNvSpPr>
          <p:nvPr>
            <p:ph type="body"/>
          </p:nvPr>
        </p:nvSpPr>
        <p:spPr>
          <a:xfrm>
            <a:off x="685800" y="4278600"/>
            <a:ext cx="5486040" cy="3600000"/>
          </a:xfrm>
          <a:prstGeom prst="rect">
            <a:avLst/>
          </a:prstGeom>
          <a:noFill/>
          <a:ln w="0">
            <a:noFill/>
          </a:ln>
        </p:spPr>
        <p:txBody>
          <a:bodyPr anchor="t">
            <a:noAutofit/>
          </a:bodyPr>
          <a:p>
            <a:r>
              <a:rPr b="0" lang="en-US" sz="1200" spc="-1" strike="noStrike">
                <a:latin typeface="Arial"/>
              </a:rPr>
              <a:t>In this study we’ll be using segmentation models as our main backbone for change detection. These segmentation models are based on CNN’s.</a:t>
            </a:r>
            <a:endParaRPr b="0" lang="en-US" sz="1200" spc="-1" strike="noStrike">
              <a:latin typeface="Arial"/>
            </a:endParaRPr>
          </a:p>
          <a:p>
            <a:endParaRPr b="0" lang="en-US" sz="1200" spc="-1" strike="noStrike">
              <a:latin typeface="Arial"/>
            </a:endParaRPr>
          </a:p>
          <a:p>
            <a:r>
              <a:rPr b="0" lang="en-US" sz="1200" spc="-1" strike="noStrike">
                <a:latin typeface="Arial"/>
              </a:rPr>
              <a:t>CNNś use kernels, which are small matrixes that are learnt through the models lifecycle and move over the the input data, extracting features by performing element-wise multiplicant and summations</a:t>
            </a:r>
            <a:endParaRPr b="0" lang="en-US" sz="1200" spc="-1" strike="noStrike">
              <a:latin typeface="Arial"/>
            </a:endParaRPr>
          </a:p>
          <a:p>
            <a:endParaRPr b="0" lang="en-US" sz="1200" spc="-1" strike="noStrike">
              <a:latin typeface="Arial"/>
            </a:endParaRPr>
          </a:p>
          <a:p>
            <a:r>
              <a:rPr b="0" lang="en-US" sz="1200" spc="-1" strike="noStrike">
                <a:latin typeface="Arial"/>
              </a:rPr>
              <a:t>This however can cause the original input image to downsample, losing tis spatial detail. This is why you often apply operations such as padding to maintain spatial detail.</a:t>
            </a:r>
            <a:endParaRPr b="0" lang="en-US" sz="1200" spc="-1" strike="noStrike">
              <a:latin typeface="Arial"/>
            </a:endParaRPr>
          </a:p>
          <a:p>
            <a:endParaRPr b="0" lang="en-US" sz="1200" spc="-1" strike="noStrike">
              <a:latin typeface="Arial"/>
            </a:endParaRPr>
          </a:p>
          <a:p>
            <a:r>
              <a:rPr b="0" lang="en-US" sz="1200" spc="-1" strike="noStrike">
                <a:latin typeface="Arial"/>
              </a:rPr>
              <a:t>This and operations such as pooling layers, which are FIXED operations applied to the input data,  can downsample the initial input image, allowing for ease in computation and summation of most important featurs  </a:t>
            </a:r>
            <a:endParaRPr b="0" lang="en-US" sz="1200" spc="-1" strike="noStrike">
              <a:latin typeface="Arial"/>
            </a:endParaRPr>
          </a:p>
          <a:p>
            <a:endParaRPr b="0" lang="en-US" sz="1200" spc="-1" strike="noStrike">
              <a:latin typeface="Arial"/>
            </a:endParaRPr>
          </a:p>
          <a:p>
            <a:r>
              <a:rPr b="0" lang="en-US" sz="1200" spc="-1" strike="noStrike">
                <a:latin typeface="Arial"/>
              </a:rPr>
              <a:t>.</a:t>
            </a:r>
            <a:endParaRPr b="0" lang="en-US" sz="1200" spc="-1" strike="noStrike">
              <a:latin typeface="Arial"/>
            </a:endParaRPr>
          </a:p>
        </p:txBody>
      </p:sp>
      <p:sp>
        <p:nvSpPr>
          <p:cNvPr id="921" name="PlaceHolder 3"/>
          <p:cNvSpPr>
            <a:spLocks noGrp="1"/>
          </p:cNvSpPr>
          <p:nvPr>
            <p:ph type="sldNum" idx="55"/>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0B83158D-EBCC-40BB-AE02-3274BC140ED0}"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PlaceHolder 1"/>
          <p:cNvSpPr>
            <a:spLocks noGrp="1"/>
          </p:cNvSpPr>
          <p:nvPr>
            <p:ph type="sldImg"/>
          </p:nvPr>
        </p:nvSpPr>
        <p:spPr>
          <a:xfrm>
            <a:off x="685800" y="1143000"/>
            <a:ext cx="5486040" cy="3085920"/>
          </a:xfrm>
          <a:prstGeom prst="rect">
            <a:avLst/>
          </a:prstGeom>
          <a:ln w="0">
            <a:noFill/>
          </a:ln>
        </p:spPr>
      </p:sp>
      <p:sp>
        <p:nvSpPr>
          <p:cNvPr id="923" name="PlaceHolder 2"/>
          <p:cNvSpPr>
            <a:spLocks noGrp="1"/>
          </p:cNvSpPr>
          <p:nvPr>
            <p:ph type="body"/>
          </p:nvPr>
        </p:nvSpPr>
        <p:spPr>
          <a:xfrm>
            <a:off x="685800" y="4400640"/>
            <a:ext cx="5486040" cy="3600000"/>
          </a:xfrm>
          <a:prstGeom prst="rect">
            <a:avLst/>
          </a:prstGeom>
          <a:noFill/>
          <a:ln w="0">
            <a:noFill/>
          </a:ln>
        </p:spPr>
        <p:txBody>
          <a:bodyPr anchor="t">
            <a:noAutofit/>
          </a:bodyPr>
          <a:p>
            <a:r>
              <a:rPr b="0" lang="en-US" sz="1200" spc="-1" strike="noStrike">
                <a:latin typeface="Arial"/>
              </a:rPr>
              <a:t>However, CNNs prefer this loss of spatial detail for the tradeoff of retainment of the most important details. Max-pooling is often applied to only retain the highest intensity value within the model to work with the most important details to not overfit and easy computation. This results in better generalisaiton, lower computational costs and bigger receptive field because we’re working with aggregated data in a smaller field.</a:t>
            </a:r>
            <a:endParaRPr b="0" lang="en-US" sz="1200" spc="-1" strike="noStrike">
              <a:latin typeface="Arial"/>
            </a:endParaRPr>
          </a:p>
          <a:p>
            <a:endParaRPr b="0" lang="en-US" sz="1200" spc="-1" strike="noStrike">
              <a:latin typeface="Arial"/>
            </a:endParaRPr>
          </a:p>
          <a:p>
            <a:endParaRPr b="0" lang="en-US" sz="1200" spc="-1" strike="noStrike">
              <a:latin typeface="Arial"/>
            </a:endParaRPr>
          </a:p>
          <a:p>
            <a:r>
              <a:rPr b="0" lang="en-US" sz="1200" spc="-1" strike="noStrike">
                <a:latin typeface="Arial"/>
              </a:rPr>
              <a:t>Why is this important?</a:t>
            </a:r>
            <a:endParaRPr b="0" lang="en-US" sz="1200" spc="-1" strike="noStrike">
              <a:latin typeface="Arial"/>
            </a:endParaRPr>
          </a:p>
          <a:p>
            <a:endParaRPr b="0" lang="en-US" sz="1200" spc="-1" strike="noStrike">
              <a:latin typeface="Arial"/>
            </a:endParaRPr>
          </a:p>
          <a:p>
            <a:r>
              <a:rPr b="0" lang="en-US" sz="1200" spc="-1" strike="noStrike">
                <a:latin typeface="Arial"/>
              </a:rPr>
              <a:t>Well, segmentation models want to extract these feature maps, to see hwere the model is exactlyfocussing on. IF we don´t pool we cant capture long-range features as we’re tied to the range of our kernel. But if we do pool we lose Losing spatial detail can be detrimental to segmentation models and thus a common approach is to use </a:t>
            </a:r>
            <a:endParaRPr b="0" lang="en-US" sz="1200" spc="-1" strike="noStrike">
              <a:latin typeface="Arial"/>
            </a:endParaRPr>
          </a:p>
          <a:p>
            <a:endParaRPr b="0" lang="en-US" sz="1200" spc="-1" strike="noStrike">
              <a:latin typeface="Arial"/>
            </a:endParaRPr>
          </a:p>
          <a:p>
            <a:endParaRPr b="0" lang="en-US" sz="1200" spc="-1" strike="noStrike">
              <a:latin typeface="Arial"/>
            </a:endParaRPr>
          </a:p>
        </p:txBody>
      </p:sp>
      <p:sp>
        <p:nvSpPr>
          <p:cNvPr id="924" name="PlaceHolder 3"/>
          <p:cNvSpPr>
            <a:spLocks noGrp="1"/>
          </p:cNvSpPr>
          <p:nvPr>
            <p:ph type="sldNum" idx="56"/>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5BEEA5BF-14C5-4395-8BB3-8398ECB9C043}"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PlaceHolder 1"/>
          <p:cNvSpPr>
            <a:spLocks noGrp="1"/>
          </p:cNvSpPr>
          <p:nvPr>
            <p:ph type="sldImg"/>
          </p:nvPr>
        </p:nvSpPr>
        <p:spPr>
          <a:xfrm>
            <a:off x="685800" y="1143000"/>
            <a:ext cx="5486040" cy="3085920"/>
          </a:xfrm>
          <a:prstGeom prst="rect">
            <a:avLst/>
          </a:prstGeom>
          <a:ln w="0">
            <a:noFill/>
          </a:ln>
        </p:spPr>
      </p:sp>
      <p:sp>
        <p:nvSpPr>
          <p:cNvPr id="926" name="PlaceHolder 2"/>
          <p:cNvSpPr>
            <a:spLocks noGrp="1"/>
          </p:cNvSpPr>
          <p:nvPr>
            <p:ph type="body"/>
          </p:nvPr>
        </p:nvSpPr>
        <p:spPr>
          <a:xfrm>
            <a:off x="703800" y="4388400"/>
            <a:ext cx="5486040" cy="3600000"/>
          </a:xfrm>
          <a:prstGeom prst="rect">
            <a:avLst/>
          </a:prstGeom>
          <a:noFill/>
          <a:ln w="0">
            <a:noFill/>
          </a:ln>
        </p:spPr>
        <p:txBody>
          <a:bodyPr anchor="t">
            <a:noAutofit/>
          </a:bodyPr>
          <a:p>
            <a:r>
              <a:rPr b="0" lang="en-US" sz="1200" spc="-1" strike="noStrike">
                <a:latin typeface="Arial"/>
              </a:rPr>
              <a:t>We will also go over some related work. More specifically approaches and methos within the MRI field such as the difference map techniques. Anomaly localization techniques within other fields and Scene change detection. </a:t>
            </a:r>
            <a:endParaRPr b="0" lang="en-US" sz="1200" spc="-1" strike="noStrike">
              <a:latin typeface="Arial"/>
            </a:endParaRPr>
          </a:p>
        </p:txBody>
      </p:sp>
      <p:sp>
        <p:nvSpPr>
          <p:cNvPr id="927" name="PlaceHolder 3"/>
          <p:cNvSpPr>
            <a:spLocks noGrp="1"/>
          </p:cNvSpPr>
          <p:nvPr>
            <p:ph type="sldNum" idx="57"/>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solidFill>
                  <a:srgbClr val="000000"/>
                </a:solidFill>
                <a:latin typeface="+mn-lt"/>
                <a:ea typeface="+mn-ea"/>
              </a:defRPr>
            </a:lvl1pPr>
          </a:lstStyle>
          <a:p>
            <a:pPr algn="r">
              <a:lnSpc>
                <a:spcPct val="100000"/>
              </a:lnSpc>
              <a:buNone/>
            </a:pPr>
            <a:fld id="{9407B7FB-AF0D-42E6-B1C0-E6DBBE58BE26}" type="slidenum">
              <a:rPr b="0" lang="en-GB"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9"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0"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68"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6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619CB70F-AF08-4DF1-B2BB-4BE2727DD51B}"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8196362B-E182-415B-946D-8A19A0A7B9BA}"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1"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94CFFBF7-43DF-45FA-B72E-58D566BE5F18}"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7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7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7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994D80E8-946C-4885-B765-25716316C2BB}"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77"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7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79"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B3B1D497-B71B-40F5-995D-7DC4218657BA}"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8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8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83"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5C5B2AC5-26B5-4FBA-AEE5-46326C7D7001}"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85"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86"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9B359551-F0D2-41E5-8754-97FB1CE81AD8}"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8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89"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9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91"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19BC9B14-A5C8-4CB5-965A-DA9555F7E71F}" type="slidenum">
              <a:t>&lt;#&gt;</a:t>
            </a:fld>
          </a:p>
        </p:txBody>
      </p:sp>
      <p:sp>
        <p:nvSpPr>
          <p:cNvPr id="9" name="PlaceHolder 8"/>
          <p:cNvSpPr>
            <a:spLocks noGrp="1"/>
          </p:cNvSpPr>
          <p:nvPr>
            <p:ph type="dt" idx="16"/>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93"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94"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95"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96"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97"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98"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7824113E-9AA4-4782-AEDB-AA2766E55C40}" type="slidenum">
              <a:t>&lt;#&gt;</a:t>
            </a:fld>
          </a:p>
        </p:txBody>
      </p:sp>
      <p:sp>
        <p:nvSpPr>
          <p:cNvPr id="11" name="PlaceHolder 10"/>
          <p:cNvSpPr>
            <a:spLocks noGrp="1"/>
          </p:cNvSpPr>
          <p:nvPr>
            <p:ph type="dt" idx="16"/>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5BC306F3-A587-428C-BFC9-8878EF0C9461}"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2"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3"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4"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5"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07"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5F244178-C997-480E-A30C-CCA514C5529B}"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09"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5DF184E3-92FF-47A2-8F22-20BE896F753F}"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11"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12"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EE4D9ADB-DB23-4E2C-B2C6-CDD564C5FA94}"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451EF740-7CE3-4A30-948E-F5BB85E25A1C}"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4"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D8A58B6F-FFFF-439F-839F-DD78B122A7DD}"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16"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17"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18"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3682F770-C62F-4164-8F0A-5ED21B10F221}"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20"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21"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22"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EBE7FB0B-FD89-487B-AEC9-982D70379C47}"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24"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25"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26"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9D795EAB-D7A2-42FE-B496-FD2E7F92CDCE}"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28"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29"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6D82781D-4E35-4F03-8485-8E5E7A967056}"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3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3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33"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34"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20"/>
          </p:nvPr>
        </p:nvSpPr>
        <p:spPr/>
        <p:txBody>
          <a:bodyPr/>
          <a:p>
            <a:r>
              <a:t>Footer</a:t>
            </a:r>
          </a:p>
        </p:txBody>
      </p:sp>
      <p:sp>
        <p:nvSpPr>
          <p:cNvPr id="8" name="PlaceHolder 7"/>
          <p:cNvSpPr>
            <a:spLocks noGrp="1"/>
          </p:cNvSpPr>
          <p:nvPr>
            <p:ph type="sldNum" idx="21"/>
          </p:nvPr>
        </p:nvSpPr>
        <p:spPr/>
        <p:txBody>
          <a:bodyPr/>
          <a:p>
            <a:fld id="{9FD5EAC0-AE7D-418D-86CF-AE8BFA8509FC}" type="slidenum">
              <a:t>&lt;#&gt;</a:t>
            </a:fld>
          </a:p>
        </p:txBody>
      </p:sp>
      <p:sp>
        <p:nvSpPr>
          <p:cNvPr id="9" name="PlaceHolder 8"/>
          <p:cNvSpPr>
            <a:spLocks noGrp="1"/>
          </p:cNvSpPr>
          <p:nvPr>
            <p:ph type="dt" idx="19"/>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7"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8"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9"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0"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1"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2"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36"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37"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38"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39"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40"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41"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20"/>
          </p:nvPr>
        </p:nvSpPr>
        <p:spPr/>
        <p:txBody>
          <a:bodyPr/>
          <a:p>
            <a:r>
              <a:t>Footer</a:t>
            </a:r>
          </a:p>
        </p:txBody>
      </p:sp>
      <p:sp>
        <p:nvSpPr>
          <p:cNvPr id="10" name="PlaceHolder 9"/>
          <p:cNvSpPr>
            <a:spLocks noGrp="1"/>
          </p:cNvSpPr>
          <p:nvPr>
            <p:ph type="sldNum" idx="21"/>
          </p:nvPr>
        </p:nvSpPr>
        <p:spPr/>
        <p:txBody>
          <a:bodyPr/>
          <a:p>
            <a:fld id="{FB299B05-DB2D-4C4B-A659-AA2B3ADA8B23}" type="slidenum">
              <a:t>&lt;#&gt;</a:t>
            </a:fld>
          </a:p>
        </p:txBody>
      </p:sp>
      <p:sp>
        <p:nvSpPr>
          <p:cNvPr id="11" name="PlaceHolder 10"/>
          <p:cNvSpPr>
            <a:spLocks noGrp="1"/>
          </p:cNvSpPr>
          <p:nvPr>
            <p:ph type="dt" idx="19"/>
          </p:nvPr>
        </p:nvSpPr>
        <p:spPr/>
        <p:txBody>
          <a:bodyPr/>
          <a:p>
            <a:r>
              <a:rPr lang="en-US"/>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45C07B39-0317-4B2A-9AFC-FBC69BFFA3F1}"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54"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2ABA156B-DEA9-4F83-8857-39E998EF7FF8}"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56"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C936856F-A4C9-4115-B23B-D6ABF2DB3D3D}"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58"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5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292C6C58-CA3B-46F6-B6AD-494905C8ABD8}" type="slidenum">
              <a:t>&lt;#&gt;</a:t>
            </a:fld>
          </a:p>
        </p:txBody>
      </p:sp>
      <p:sp>
        <p:nvSpPr>
          <p:cNvPr id="7" name="PlaceHolder 6"/>
          <p:cNvSpPr>
            <a:spLocks noGrp="1"/>
          </p:cNvSpPr>
          <p:nvPr>
            <p:ph type="dt" idx="22"/>
          </p:nvPr>
        </p:nvSpPr>
        <p:spPr/>
        <p:txBody>
          <a:bodyPr/>
          <a:p>
            <a:r>
              <a:rPr lang="en-US"/>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E98B2F00-9AD1-4A1F-930C-0CED8B846E6B}"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1"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9D3B39C0-98B8-40BD-8574-3821E7A1C6E2}"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6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6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6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7510CFFC-5B4A-4333-955A-88697BEBB843}"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67"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6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69"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6A195E33-9C9B-4E72-BAE6-03DD514853D2}"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7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7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73"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113E2DCB-BF1B-4FC3-9E39-D795C2200B26}"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75"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76"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2D7BE8B9-4B6C-4E72-A448-7C6FE5382013}" type="slidenum">
              <a:t>&lt;#&gt;</a:t>
            </a:fld>
          </a:p>
        </p:txBody>
      </p:sp>
      <p:sp>
        <p:nvSpPr>
          <p:cNvPr id="7" name="PlaceHolder 6"/>
          <p:cNvSpPr>
            <a:spLocks noGrp="1"/>
          </p:cNvSpPr>
          <p:nvPr>
            <p:ph type="dt" idx="22"/>
          </p:nvPr>
        </p:nvSpPr>
        <p:spPr/>
        <p:txBody>
          <a:bodyPr/>
          <a:p>
            <a:r>
              <a:rPr lang="en-US"/>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7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79"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8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81"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23"/>
          </p:nvPr>
        </p:nvSpPr>
        <p:spPr/>
        <p:txBody>
          <a:bodyPr/>
          <a:p>
            <a:r>
              <a:t>Footer</a:t>
            </a:r>
          </a:p>
        </p:txBody>
      </p:sp>
      <p:sp>
        <p:nvSpPr>
          <p:cNvPr id="8" name="PlaceHolder 7"/>
          <p:cNvSpPr>
            <a:spLocks noGrp="1"/>
          </p:cNvSpPr>
          <p:nvPr>
            <p:ph type="sldNum" idx="24"/>
          </p:nvPr>
        </p:nvSpPr>
        <p:spPr/>
        <p:txBody>
          <a:bodyPr/>
          <a:p>
            <a:fld id="{F9FD468E-CE81-4B95-B70A-89450F8C0036}" type="slidenum">
              <a:t>&lt;#&gt;</a:t>
            </a:fld>
          </a:p>
        </p:txBody>
      </p:sp>
      <p:sp>
        <p:nvSpPr>
          <p:cNvPr id="9" name="PlaceHolder 8"/>
          <p:cNvSpPr>
            <a:spLocks noGrp="1"/>
          </p:cNvSpPr>
          <p:nvPr>
            <p:ph type="dt" idx="22"/>
          </p:nvPr>
        </p:nvSpPr>
        <p:spPr/>
        <p:txBody>
          <a:bodyPr/>
          <a:p>
            <a:r>
              <a:rPr lang="en-US"/>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83"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84"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85"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86"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87"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88"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23"/>
          </p:nvPr>
        </p:nvSpPr>
        <p:spPr/>
        <p:txBody>
          <a:bodyPr/>
          <a:p>
            <a:r>
              <a:t>Footer</a:t>
            </a:r>
          </a:p>
        </p:txBody>
      </p:sp>
      <p:sp>
        <p:nvSpPr>
          <p:cNvPr id="10" name="PlaceHolder 9"/>
          <p:cNvSpPr>
            <a:spLocks noGrp="1"/>
          </p:cNvSpPr>
          <p:nvPr>
            <p:ph type="sldNum" idx="24"/>
          </p:nvPr>
        </p:nvSpPr>
        <p:spPr/>
        <p:txBody>
          <a:bodyPr/>
          <a:p>
            <a:fld id="{930CBD82-F7D1-4472-8523-D21B9A71B59B}" type="slidenum">
              <a:t>&lt;#&gt;</a:t>
            </a:fld>
          </a:p>
        </p:txBody>
      </p:sp>
      <p:sp>
        <p:nvSpPr>
          <p:cNvPr id="11" name="PlaceHolder 10"/>
          <p:cNvSpPr>
            <a:spLocks noGrp="1"/>
          </p:cNvSpPr>
          <p:nvPr>
            <p:ph type="dt" idx="22"/>
          </p:nvPr>
        </p:nvSpPr>
        <p:spPr/>
        <p:txBody>
          <a:bodyPr/>
          <a:p>
            <a:r>
              <a:rPr lang="en-US"/>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0AF84C40-4C22-43F4-B6BD-CEA640159490}"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97"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B701B688-8457-467F-82FC-7531844C83E6}"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499"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615F8C17-91F3-4A1E-978A-5E519A5A01BC}"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01"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02"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7A741982-A14E-4ACC-AC19-C301B1839852}"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ED32B93C-F0E0-4F12-A638-85490C5E7B42}" type="slidenum">
              <a:t>&lt;#&gt;</a:t>
            </a:fld>
          </a:p>
        </p:txBody>
      </p:sp>
      <p:sp>
        <p:nvSpPr>
          <p:cNvPr id="5" name="PlaceHolder 4"/>
          <p:cNvSpPr>
            <a:spLocks noGrp="1"/>
          </p:cNvSpPr>
          <p:nvPr>
            <p:ph type="dt" idx="25"/>
          </p:nvPr>
        </p:nvSpPr>
        <p:spPr/>
        <p:txBody>
          <a:bodyPr/>
          <a:p>
            <a:r>
              <a:rPr lang="en-US"/>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4"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8D93719B-4ED5-4582-904F-83B0DEB20F40}" type="slidenum">
              <a:t>&lt;#&gt;</a:t>
            </a:fld>
          </a:p>
        </p:txBody>
      </p:sp>
      <p:sp>
        <p:nvSpPr>
          <p:cNvPr id="5" name="PlaceHolder 4"/>
          <p:cNvSpPr>
            <a:spLocks noGrp="1"/>
          </p:cNvSpPr>
          <p:nvPr>
            <p:ph type="dt" idx="25"/>
          </p:nvPr>
        </p:nvSpPr>
        <p:spPr/>
        <p:txBody>
          <a:bodyPr/>
          <a:p>
            <a:r>
              <a:rPr lang="en-US"/>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06"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07"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08"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8845383D-FC0C-4CDD-B222-61E195D2E87A}" type="slidenum">
              <a:t>&lt;#&gt;</a:t>
            </a:fld>
          </a:p>
        </p:txBody>
      </p:sp>
      <p:sp>
        <p:nvSpPr>
          <p:cNvPr id="8" name="PlaceHolder 7"/>
          <p:cNvSpPr>
            <a:spLocks noGrp="1"/>
          </p:cNvSpPr>
          <p:nvPr>
            <p:ph type="dt" idx="25"/>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1"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10"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11"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12"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7A67725F-E988-4924-82BB-371931B77D2D}" type="slidenum">
              <a:t>&lt;#&gt;</a:t>
            </a:fld>
          </a:p>
        </p:txBody>
      </p:sp>
      <p:sp>
        <p:nvSpPr>
          <p:cNvPr id="8" name="PlaceHolder 7"/>
          <p:cNvSpPr>
            <a:spLocks noGrp="1"/>
          </p:cNvSpPr>
          <p:nvPr>
            <p:ph type="dt" idx="25"/>
          </p:nvPr>
        </p:nvSpPr>
        <p:spPr/>
        <p:txBody>
          <a:bodyPr/>
          <a:p>
            <a:r>
              <a:rPr lang="en-US"/>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14"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15"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16"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AEC31572-E1E6-409E-9351-D10272AD06C2}" type="slidenum">
              <a:t>&lt;#&gt;</a:t>
            </a:fld>
          </a:p>
        </p:txBody>
      </p:sp>
      <p:sp>
        <p:nvSpPr>
          <p:cNvPr id="8" name="PlaceHolder 7"/>
          <p:cNvSpPr>
            <a:spLocks noGrp="1"/>
          </p:cNvSpPr>
          <p:nvPr>
            <p:ph type="dt" idx="25"/>
          </p:nvPr>
        </p:nvSpPr>
        <p:spPr/>
        <p:txBody>
          <a:bodyPr/>
          <a:p>
            <a:r>
              <a:rPr lang="en-US"/>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18"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19"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C0E1B930-C612-4AF5-BA94-073E2D0EDB64}"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2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2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23"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24"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26"/>
          </p:nvPr>
        </p:nvSpPr>
        <p:spPr/>
        <p:txBody>
          <a:bodyPr/>
          <a:p>
            <a:r>
              <a:t>Footer</a:t>
            </a:r>
          </a:p>
        </p:txBody>
      </p:sp>
      <p:sp>
        <p:nvSpPr>
          <p:cNvPr id="8" name="PlaceHolder 7"/>
          <p:cNvSpPr>
            <a:spLocks noGrp="1"/>
          </p:cNvSpPr>
          <p:nvPr>
            <p:ph type="sldNum" idx="27"/>
          </p:nvPr>
        </p:nvSpPr>
        <p:spPr/>
        <p:txBody>
          <a:bodyPr/>
          <a:p>
            <a:fld id="{DA934711-2C0C-476D-B7BC-4097A8B265A2}" type="slidenum">
              <a:t>&lt;#&gt;</a:t>
            </a:fld>
          </a:p>
        </p:txBody>
      </p:sp>
      <p:sp>
        <p:nvSpPr>
          <p:cNvPr id="9" name="PlaceHolder 8"/>
          <p:cNvSpPr>
            <a:spLocks noGrp="1"/>
          </p:cNvSpPr>
          <p:nvPr>
            <p:ph type="dt" idx="25"/>
          </p:nvPr>
        </p:nvSpPr>
        <p:spPr/>
        <p:txBody>
          <a:bodyPr/>
          <a:p>
            <a:r>
              <a:rPr lang="en-US"/>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26"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27"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28"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29"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30"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31"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26"/>
          </p:nvPr>
        </p:nvSpPr>
        <p:spPr/>
        <p:txBody>
          <a:bodyPr/>
          <a:p>
            <a:r>
              <a:t>Footer</a:t>
            </a:r>
          </a:p>
        </p:txBody>
      </p:sp>
      <p:sp>
        <p:nvSpPr>
          <p:cNvPr id="10" name="PlaceHolder 9"/>
          <p:cNvSpPr>
            <a:spLocks noGrp="1"/>
          </p:cNvSpPr>
          <p:nvPr>
            <p:ph type="sldNum" idx="27"/>
          </p:nvPr>
        </p:nvSpPr>
        <p:spPr/>
        <p:txBody>
          <a:bodyPr/>
          <a:p>
            <a:fld id="{062F684D-D0CF-4CA4-80F6-34DA3EC77BC6}" type="slidenum">
              <a:t>&lt;#&gt;</a:t>
            </a:fld>
          </a:p>
        </p:txBody>
      </p:sp>
      <p:sp>
        <p:nvSpPr>
          <p:cNvPr id="11" name="PlaceHolder 10"/>
          <p:cNvSpPr>
            <a:spLocks noGrp="1"/>
          </p:cNvSpPr>
          <p:nvPr>
            <p:ph type="dt" idx="25"/>
          </p:nvPr>
        </p:nvSpPr>
        <p:spPr/>
        <p:txBody>
          <a:bodyPr/>
          <a:p>
            <a:r>
              <a:rPr lang="en-US"/>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2EC98259-D0C0-4D26-8617-2B04D639198A}"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40"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A3534603-5CFF-4403-8463-19B5FE1C18A3}"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42"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CD7283CB-0AF1-4B8E-AEA1-C19CE4894CAE}"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44"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45"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30"/>
          </p:nvPr>
        </p:nvSpPr>
        <p:spPr/>
        <p:txBody>
          <a:bodyPr/>
          <a:p>
            <a:fld id="{D097F4D4-F2D8-406B-9F61-7F2005B68B84}" type="slidenum">
              <a:t>&lt;#&gt;</a:t>
            </a:fld>
          </a:p>
        </p:txBody>
      </p:sp>
      <p:sp>
        <p:nvSpPr>
          <p:cNvPr id="7" name="PlaceHolder 6"/>
          <p:cNvSpPr>
            <a:spLocks noGrp="1"/>
          </p:cNvSpPr>
          <p:nvPr>
            <p:ph type="dt" idx="28"/>
          </p:nvPr>
        </p:nvSpPr>
        <p:spPr/>
        <p:txBody>
          <a:bodyPr/>
          <a:p>
            <a:r>
              <a:rPr lang="en-US"/>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30"/>
          </p:nvPr>
        </p:nvSpPr>
        <p:spPr/>
        <p:txBody>
          <a:bodyPr/>
          <a:p>
            <a:fld id="{3509C2FE-9118-499E-98D0-CDEDFA53F348}" type="slidenum">
              <a:t>&lt;#&gt;</a:t>
            </a:fld>
          </a:p>
        </p:txBody>
      </p:sp>
      <p:sp>
        <p:nvSpPr>
          <p:cNvPr id="5" name="PlaceHolder 4"/>
          <p:cNvSpPr>
            <a:spLocks noGrp="1"/>
          </p:cNvSpPr>
          <p:nvPr>
            <p:ph type="dt" idx="28"/>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3"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7"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30"/>
          </p:nvPr>
        </p:nvSpPr>
        <p:spPr/>
        <p:txBody>
          <a:bodyPr/>
          <a:p>
            <a:fld id="{8CEECF62-2E22-4CC7-8ED6-991075C026CF}" type="slidenum">
              <a:t>&lt;#&gt;</a:t>
            </a:fld>
          </a:p>
        </p:txBody>
      </p:sp>
      <p:sp>
        <p:nvSpPr>
          <p:cNvPr id="5" name="PlaceHolder 4"/>
          <p:cNvSpPr>
            <a:spLocks noGrp="1"/>
          </p:cNvSpPr>
          <p:nvPr>
            <p:ph type="dt" idx="28"/>
          </p:nvPr>
        </p:nvSpPr>
        <p:spPr/>
        <p:txBody>
          <a:bodyPr/>
          <a:p>
            <a:r>
              <a:rPr lang="en-US"/>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49"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50"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51"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E2B37AE0-D04B-482A-AE9F-0F06F1EC04D6}" type="slidenum">
              <a:t>&lt;#&gt;</a:t>
            </a:fld>
          </a:p>
        </p:txBody>
      </p:sp>
      <p:sp>
        <p:nvSpPr>
          <p:cNvPr id="8" name="PlaceHolder 7"/>
          <p:cNvSpPr>
            <a:spLocks noGrp="1"/>
          </p:cNvSpPr>
          <p:nvPr>
            <p:ph type="dt" idx="28"/>
          </p:nvPr>
        </p:nvSpPr>
        <p:spPr/>
        <p:txBody>
          <a:bodyPr/>
          <a:p>
            <a:r>
              <a:rPr lang="en-US"/>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53"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54"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55"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FE4581E7-8AF2-428A-8E89-FDA93FD9A479}" type="slidenum">
              <a:t>&lt;#&gt;</a:t>
            </a:fld>
          </a:p>
        </p:txBody>
      </p:sp>
      <p:sp>
        <p:nvSpPr>
          <p:cNvPr id="8" name="PlaceHolder 7"/>
          <p:cNvSpPr>
            <a:spLocks noGrp="1"/>
          </p:cNvSpPr>
          <p:nvPr>
            <p:ph type="dt" idx="28"/>
          </p:nvPr>
        </p:nvSpPr>
        <p:spPr/>
        <p:txBody>
          <a:bodyPr/>
          <a:p>
            <a:r>
              <a:rPr lang="en-US"/>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57"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5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59"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B9EA6470-AD2A-4263-AF7F-E22F22ADE6F8}" type="slidenum">
              <a:t>&lt;#&gt;</a:t>
            </a:fld>
          </a:p>
        </p:txBody>
      </p:sp>
      <p:sp>
        <p:nvSpPr>
          <p:cNvPr id="8" name="PlaceHolder 7"/>
          <p:cNvSpPr>
            <a:spLocks noGrp="1"/>
          </p:cNvSpPr>
          <p:nvPr>
            <p:ph type="dt" idx="28"/>
          </p:nvPr>
        </p:nvSpPr>
        <p:spPr/>
        <p:txBody>
          <a:bodyPr/>
          <a:p>
            <a:r>
              <a:rPr lang="en-US"/>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61"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62"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30"/>
          </p:nvPr>
        </p:nvSpPr>
        <p:spPr/>
        <p:txBody>
          <a:bodyPr/>
          <a:p>
            <a:fld id="{0CFD6000-C3E3-487B-A008-1DF3CFF07D2B}" type="slidenum">
              <a:t>&lt;#&gt;</a:t>
            </a:fld>
          </a:p>
        </p:txBody>
      </p:sp>
      <p:sp>
        <p:nvSpPr>
          <p:cNvPr id="7" name="PlaceHolder 6"/>
          <p:cNvSpPr>
            <a:spLocks noGrp="1"/>
          </p:cNvSpPr>
          <p:nvPr>
            <p:ph type="dt" idx="28"/>
          </p:nvPr>
        </p:nvSpPr>
        <p:spPr/>
        <p:txBody>
          <a:bodyPr/>
          <a:p>
            <a:r>
              <a:rPr lang="en-US"/>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64"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65"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66"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67"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29"/>
          </p:nvPr>
        </p:nvSpPr>
        <p:spPr/>
        <p:txBody>
          <a:bodyPr/>
          <a:p>
            <a:r>
              <a:t>Footer</a:t>
            </a:r>
          </a:p>
        </p:txBody>
      </p:sp>
      <p:sp>
        <p:nvSpPr>
          <p:cNvPr id="8" name="PlaceHolder 7"/>
          <p:cNvSpPr>
            <a:spLocks noGrp="1"/>
          </p:cNvSpPr>
          <p:nvPr>
            <p:ph type="sldNum" idx="30"/>
          </p:nvPr>
        </p:nvSpPr>
        <p:spPr/>
        <p:txBody>
          <a:bodyPr/>
          <a:p>
            <a:fld id="{CECCAAB3-A93C-41ED-A7A6-38A43534B3DD}" type="slidenum">
              <a:t>&lt;#&gt;</a:t>
            </a:fld>
          </a:p>
        </p:txBody>
      </p:sp>
      <p:sp>
        <p:nvSpPr>
          <p:cNvPr id="9" name="PlaceHolder 8"/>
          <p:cNvSpPr>
            <a:spLocks noGrp="1"/>
          </p:cNvSpPr>
          <p:nvPr>
            <p:ph type="dt" idx="28"/>
          </p:nvPr>
        </p:nvSpPr>
        <p:spPr/>
        <p:txBody>
          <a:bodyPr/>
          <a:p>
            <a:r>
              <a:rPr lang="en-US"/>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69"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70"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71"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72"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73"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74"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29"/>
          </p:nvPr>
        </p:nvSpPr>
        <p:spPr/>
        <p:txBody>
          <a:bodyPr/>
          <a:p>
            <a:r>
              <a:t>Footer</a:t>
            </a:r>
          </a:p>
        </p:txBody>
      </p:sp>
      <p:sp>
        <p:nvSpPr>
          <p:cNvPr id="10" name="PlaceHolder 9"/>
          <p:cNvSpPr>
            <a:spLocks noGrp="1"/>
          </p:cNvSpPr>
          <p:nvPr>
            <p:ph type="sldNum" idx="30"/>
          </p:nvPr>
        </p:nvSpPr>
        <p:spPr/>
        <p:txBody>
          <a:bodyPr/>
          <a:p>
            <a:fld id="{791988B0-84D0-4C46-9ACB-5A001AB6EABB}" type="slidenum">
              <a:t>&lt;#&gt;</a:t>
            </a:fld>
          </a:p>
        </p:txBody>
      </p:sp>
      <p:sp>
        <p:nvSpPr>
          <p:cNvPr id="11" name="PlaceHolder 10"/>
          <p:cNvSpPr>
            <a:spLocks noGrp="1"/>
          </p:cNvSpPr>
          <p:nvPr>
            <p:ph type="dt" idx="28"/>
          </p:nvPr>
        </p:nvSpPr>
        <p:spPr/>
        <p:txBody>
          <a:bodyPr/>
          <a:p>
            <a:r>
              <a:rPr lang="en-US"/>
              <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C07A7F2A-4FD9-466F-BA2B-00E869823EA2}"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84"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2AC0B787-A910-41C0-BC12-D9602005C861}" type="slidenum">
              <a:t>&lt;#&gt;</a:t>
            </a:fld>
          </a:p>
        </p:txBody>
      </p:sp>
      <p:sp>
        <p:nvSpPr>
          <p:cNvPr id="6" name="PlaceHolder 5"/>
          <p:cNvSpPr>
            <a:spLocks noGrp="1"/>
          </p:cNvSpPr>
          <p:nvPr>
            <p:ph type="dt" idx="31"/>
          </p:nvPr>
        </p:nvSpPr>
        <p:spPr/>
        <p:txBody>
          <a:bodyPr/>
          <a:p>
            <a:r>
              <a:rPr lang="en-US"/>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86"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4AEACE94-D8B7-4717-988F-31F81B4D01E9}" type="slidenum">
              <a:t>&lt;#&gt;</a:t>
            </a:fld>
          </a:p>
        </p:txBody>
      </p:sp>
      <p:sp>
        <p:nvSpPr>
          <p:cNvPr id="6" name="PlaceHolder 5"/>
          <p:cNvSpPr>
            <a:spLocks noGrp="1"/>
          </p:cNvSpPr>
          <p:nvPr>
            <p:ph type="dt" idx="31"/>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5"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6"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88"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8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658E00B8-2520-453A-B82A-78F04C0AC01B}" type="slidenum">
              <a:t>&lt;#&gt;</a:t>
            </a:fld>
          </a:p>
        </p:txBody>
      </p:sp>
      <p:sp>
        <p:nvSpPr>
          <p:cNvPr id="7" name="PlaceHolder 6"/>
          <p:cNvSpPr>
            <a:spLocks noGrp="1"/>
          </p:cNvSpPr>
          <p:nvPr>
            <p:ph type="dt" idx="31"/>
          </p:nvPr>
        </p:nvSpPr>
        <p:spPr/>
        <p:txBody>
          <a:bodyPr/>
          <a:p>
            <a:r>
              <a:rPr lang="en-US"/>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990E322F-F88D-48CE-B9D7-0574DC878F04}" type="slidenum">
              <a:t>&lt;#&gt;</a:t>
            </a:fld>
          </a:p>
        </p:txBody>
      </p:sp>
      <p:sp>
        <p:nvSpPr>
          <p:cNvPr id="5" name="PlaceHolder 4"/>
          <p:cNvSpPr>
            <a:spLocks noGrp="1"/>
          </p:cNvSpPr>
          <p:nvPr>
            <p:ph type="dt" idx="31"/>
          </p:nvPr>
        </p:nvSpPr>
        <p:spPr/>
        <p:txBody>
          <a:bodyPr/>
          <a:p>
            <a:r>
              <a:rPr lang="en-US"/>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1"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D9407C77-F275-40B0-B0A9-1A39D845D364}" type="slidenum">
              <a:t>&lt;#&gt;</a:t>
            </a:fld>
          </a:p>
        </p:txBody>
      </p:sp>
      <p:sp>
        <p:nvSpPr>
          <p:cNvPr id="5" name="PlaceHolder 4"/>
          <p:cNvSpPr>
            <a:spLocks noGrp="1"/>
          </p:cNvSpPr>
          <p:nvPr>
            <p:ph type="dt" idx="31"/>
          </p:nvPr>
        </p:nvSpPr>
        <p:spPr/>
        <p:txBody>
          <a:bodyPr/>
          <a:p>
            <a:r>
              <a:rPr lang="en-US"/>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9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9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9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B0F806F7-103E-4D9B-8D5D-2EFD4662036D}" type="slidenum">
              <a:t>&lt;#&gt;</a:t>
            </a:fld>
          </a:p>
        </p:txBody>
      </p:sp>
      <p:sp>
        <p:nvSpPr>
          <p:cNvPr id="8" name="PlaceHolder 7"/>
          <p:cNvSpPr>
            <a:spLocks noGrp="1"/>
          </p:cNvSpPr>
          <p:nvPr>
            <p:ph type="dt" idx="31"/>
          </p:nvPr>
        </p:nvSpPr>
        <p:spPr/>
        <p:txBody>
          <a:bodyPr/>
          <a:p>
            <a:r>
              <a:rPr lang="en-US"/>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597"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9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99"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3D188498-E71A-4D31-874D-2594A5455325}" type="slidenum">
              <a:t>&lt;#&gt;</a:t>
            </a:fld>
          </a:p>
        </p:txBody>
      </p:sp>
      <p:sp>
        <p:nvSpPr>
          <p:cNvPr id="8" name="PlaceHolder 7"/>
          <p:cNvSpPr>
            <a:spLocks noGrp="1"/>
          </p:cNvSpPr>
          <p:nvPr>
            <p:ph type="dt" idx="31"/>
          </p:nvPr>
        </p:nvSpPr>
        <p:spPr/>
        <p:txBody>
          <a:bodyPr/>
          <a:p>
            <a:r>
              <a:rPr lang="en-US"/>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0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0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03"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AB04FF6E-08F7-4389-8FBC-30B412746AF6}" type="slidenum">
              <a:t>&lt;#&gt;</a:t>
            </a:fld>
          </a:p>
        </p:txBody>
      </p:sp>
      <p:sp>
        <p:nvSpPr>
          <p:cNvPr id="8" name="PlaceHolder 7"/>
          <p:cNvSpPr>
            <a:spLocks noGrp="1"/>
          </p:cNvSpPr>
          <p:nvPr>
            <p:ph type="dt" idx="31"/>
          </p:nvPr>
        </p:nvSpPr>
        <p:spPr/>
        <p:txBody>
          <a:bodyPr/>
          <a:p>
            <a:r>
              <a:rPr lang="en-US"/>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05"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06"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D273E8F0-8D18-4B21-83D7-5A5B48B793C3}" type="slidenum">
              <a:t>&lt;#&gt;</a:t>
            </a:fld>
          </a:p>
        </p:txBody>
      </p:sp>
      <p:sp>
        <p:nvSpPr>
          <p:cNvPr id="7" name="PlaceHolder 6"/>
          <p:cNvSpPr>
            <a:spLocks noGrp="1"/>
          </p:cNvSpPr>
          <p:nvPr>
            <p:ph type="dt" idx="31"/>
          </p:nvPr>
        </p:nvSpPr>
        <p:spPr/>
        <p:txBody>
          <a:bodyPr/>
          <a:p>
            <a:r>
              <a:rPr lang="en-US"/>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0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09"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1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11"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32"/>
          </p:nvPr>
        </p:nvSpPr>
        <p:spPr/>
        <p:txBody>
          <a:bodyPr/>
          <a:p>
            <a:r>
              <a:t>Footer</a:t>
            </a:r>
          </a:p>
        </p:txBody>
      </p:sp>
      <p:sp>
        <p:nvSpPr>
          <p:cNvPr id="8" name="PlaceHolder 7"/>
          <p:cNvSpPr>
            <a:spLocks noGrp="1"/>
          </p:cNvSpPr>
          <p:nvPr>
            <p:ph type="sldNum" idx="33"/>
          </p:nvPr>
        </p:nvSpPr>
        <p:spPr/>
        <p:txBody>
          <a:bodyPr/>
          <a:p>
            <a:fld id="{A73BC9AC-3502-4288-B4FE-AC5FF4E94311}" type="slidenum">
              <a:t>&lt;#&gt;</a:t>
            </a:fld>
          </a:p>
        </p:txBody>
      </p:sp>
      <p:sp>
        <p:nvSpPr>
          <p:cNvPr id="9" name="PlaceHolder 8"/>
          <p:cNvSpPr>
            <a:spLocks noGrp="1"/>
          </p:cNvSpPr>
          <p:nvPr>
            <p:ph type="dt" idx="31"/>
          </p:nvPr>
        </p:nvSpPr>
        <p:spPr/>
        <p:txBody>
          <a:bodyPr/>
          <a:p>
            <a:r>
              <a:rPr lang="en-US"/>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13"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14"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15"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16"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17"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18"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32"/>
          </p:nvPr>
        </p:nvSpPr>
        <p:spPr/>
        <p:txBody>
          <a:bodyPr/>
          <a:p>
            <a:r>
              <a:t>Footer</a:t>
            </a:r>
          </a:p>
        </p:txBody>
      </p:sp>
      <p:sp>
        <p:nvSpPr>
          <p:cNvPr id="10" name="PlaceHolder 9"/>
          <p:cNvSpPr>
            <a:spLocks noGrp="1"/>
          </p:cNvSpPr>
          <p:nvPr>
            <p:ph type="sldNum" idx="33"/>
          </p:nvPr>
        </p:nvSpPr>
        <p:spPr/>
        <p:txBody>
          <a:bodyPr/>
          <a:p>
            <a:fld id="{069AE8E5-49B9-4DCF-A651-AF1CC3DA5D8C}" type="slidenum">
              <a:t>&lt;#&gt;</a:t>
            </a:fld>
          </a:p>
        </p:txBody>
      </p:sp>
      <p:sp>
        <p:nvSpPr>
          <p:cNvPr id="11" name="PlaceHolder 10"/>
          <p:cNvSpPr>
            <a:spLocks noGrp="1"/>
          </p:cNvSpPr>
          <p:nvPr>
            <p:ph type="dt" idx="31"/>
          </p:nvPr>
        </p:nvSpPr>
        <p:spPr/>
        <p:txBody>
          <a:bodyPr/>
          <a:p>
            <a:r>
              <a:rPr lang="en-US"/>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53384F21-A31B-4D2C-965A-5855EB2CB029}"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28"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E0A8ECC0-FA10-40BA-AAA5-CC7CDBE5A61D}"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30"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CE6370D4-885B-463B-AB90-48E1CC6A3CB5}"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32"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33"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E7F9F09B-AE9E-460A-B70A-97C5D9DF19D5}"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35"/>
          </p:nvPr>
        </p:nvSpPr>
        <p:spPr/>
        <p:txBody>
          <a:bodyPr/>
          <a:p>
            <a:r>
              <a:t>Footer</a:t>
            </a:r>
          </a:p>
        </p:txBody>
      </p:sp>
      <p:sp>
        <p:nvSpPr>
          <p:cNvPr id="4" name="PlaceHolder 3"/>
          <p:cNvSpPr>
            <a:spLocks noGrp="1"/>
          </p:cNvSpPr>
          <p:nvPr>
            <p:ph type="sldNum" idx="36"/>
          </p:nvPr>
        </p:nvSpPr>
        <p:spPr/>
        <p:txBody>
          <a:bodyPr/>
          <a:p>
            <a:fld id="{C6075872-9025-47E9-9F86-B83A4F49B096}" type="slidenum">
              <a:t>&lt;#&gt;</a:t>
            </a:fld>
          </a:p>
        </p:txBody>
      </p:sp>
      <p:sp>
        <p:nvSpPr>
          <p:cNvPr id="5" name="PlaceHolder 4"/>
          <p:cNvSpPr>
            <a:spLocks noGrp="1"/>
          </p:cNvSpPr>
          <p:nvPr>
            <p:ph type="dt" idx="34"/>
          </p:nvPr>
        </p:nvSpPr>
        <p:spPr/>
        <p:txBody>
          <a:bodyPr/>
          <a:p>
            <a:r>
              <a:rPr lang="en-US"/>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5"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5"/>
          </p:nvPr>
        </p:nvSpPr>
        <p:spPr/>
        <p:txBody>
          <a:bodyPr/>
          <a:p>
            <a:r>
              <a:t>Footer</a:t>
            </a:r>
          </a:p>
        </p:txBody>
      </p:sp>
      <p:sp>
        <p:nvSpPr>
          <p:cNvPr id="4" name="PlaceHolder 3"/>
          <p:cNvSpPr>
            <a:spLocks noGrp="1"/>
          </p:cNvSpPr>
          <p:nvPr>
            <p:ph type="sldNum" idx="36"/>
          </p:nvPr>
        </p:nvSpPr>
        <p:spPr/>
        <p:txBody>
          <a:bodyPr/>
          <a:p>
            <a:fld id="{05E9572C-47FB-494D-A915-F40D66DEE8D6}" type="slidenum">
              <a:t>&lt;#&gt;</a:t>
            </a:fld>
          </a:p>
        </p:txBody>
      </p:sp>
      <p:sp>
        <p:nvSpPr>
          <p:cNvPr id="5" name="PlaceHolder 4"/>
          <p:cNvSpPr>
            <a:spLocks noGrp="1"/>
          </p:cNvSpPr>
          <p:nvPr>
            <p:ph type="dt" idx="34"/>
          </p:nvPr>
        </p:nvSpPr>
        <p:spPr/>
        <p:txBody>
          <a:bodyPr/>
          <a:p>
            <a:r>
              <a:rPr lang="en-US"/>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37"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38"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39"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7A00C72C-37CF-40AF-851C-5920B38C9DBF}"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41"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4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43"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2756E5D5-C058-419B-921A-F2CE2C892730}"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45"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46"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47"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64DDCB01-6803-426B-ADEF-813FF9661D64}"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49"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50"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45D6E6E2-4F2D-4747-9B6A-7D869B604ADB}"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52"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53"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54"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55"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35"/>
          </p:nvPr>
        </p:nvSpPr>
        <p:spPr/>
        <p:txBody>
          <a:bodyPr/>
          <a:p>
            <a:r>
              <a:t>Footer</a:t>
            </a:r>
          </a:p>
        </p:txBody>
      </p:sp>
      <p:sp>
        <p:nvSpPr>
          <p:cNvPr id="8" name="PlaceHolder 7"/>
          <p:cNvSpPr>
            <a:spLocks noGrp="1"/>
          </p:cNvSpPr>
          <p:nvPr>
            <p:ph type="sldNum" idx="36"/>
          </p:nvPr>
        </p:nvSpPr>
        <p:spPr/>
        <p:txBody>
          <a:bodyPr/>
          <a:p>
            <a:fld id="{FB50259F-7A0C-4D6B-98CF-692783357FB7}" type="slidenum">
              <a:t>&lt;#&gt;</a:t>
            </a:fld>
          </a:p>
        </p:txBody>
      </p:sp>
      <p:sp>
        <p:nvSpPr>
          <p:cNvPr id="9" name="PlaceHolder 8"/>
          <p:cNvSpPr>
            <a:spLocks noGrp="1"/>
          </p:cNvSpPr>
          <p:nvPr>
            <p:ph type="dt" idx="3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57"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58"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59"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60"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61"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62"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35"/>
          </p:nvPr>
        </p:nvSpPr>
        <p:spPr/>
        <p:txBody>
          <a:bodyPr/>
          <a:p>
            <a:r>
              <a:t>Footer</a:t>
            </a:r>
          </a:p>
        </p:txBody>
      </p:sp>
      <p:sp>
        <p:nvSpPr>
          <p:cNvPr id="10" name="PlaceHolder 9"/>
          <p:cNvSpPr>
            <a:spLocks noGrp="1"/>
          </p:cNvSpPr>
          <p:nvPr>
            <p:ph type="sldNum" idx="36"/>
          </p:nvPr>
        </p:nvSpPr>
        <p:spPr/>
        <p:txBody>
          <a:bodyPr/>
          <a:p>
            <a:fld id="{4A149D20-0F8C-4C45-BEDA-F4BA44489EBD}" type="slidenum">
              <a:t>&lt;#&gt;</a:t>
            </a:fld>
          </a:p>
        </p:txBody>
      </p:sp>
      <p:sp>
        <p:nvSpPr>
          <p:cNvPr id="11" name="PlaceHolder 10"/>
          <p:cNvSpPr>
            <a:spLocks noGrp="1"/>
          </p:cNvSpPr>
          <p:nvPr>
            <p:ph type="dt" idx="34"/>
          </p:nvPr>
        </p:nvSpPr>
        <p:spPr/>
        <p:txBody>
          <a:bodyPr/>
          <a:p>
            <a:r>
              <a:rPr lang="en-US"/>
              <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E2B8464E-3287-4D3F-9709-99BDD8F46121}"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7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74"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76B5BB4E-053D-4893-84D6-66707536614D}" type="slidenum">
              <a:t>&lt;#&gt;</a:t>
            </a:fld>
          </a:p>
        </p:txBody>
      </p:sp>
      <p:sp>
        <p:nvSpPr>
          <p:cNvPr id="6" name="PlaceHolder 5"/>
          <p:cNvSpPr>
            <a:spLocks noGrp="1"/>
          </p:cNvSpPr>
          <p:nvPr>
            <p:ph type="dt" idx="37"/>
          </p:nvPr>
        </p:nvSpPr>
        <p:spPr/>
        <p:txBody>
          <a:bodyPr/>
          <a:p>
            <a:r>
              <a:rPr lang="en-US"/>
              <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76"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0B526E29-B450-4548-B182-10450760878E}" type="slidenum">
              <a:t>&lt;#&gt;</a:t>
            </a:fld>
          </a:p>
        </p:txBody>
      </p:sp>
      <p:sp>
        <p:nvSpPr>
          <p:cNvPr id="6" name="PlaceHolder 5"/>
          <p:cNvSpPr>
            <a:spLocks noGrp="1"/>
          </p:cNvSpPr>
          <p:nvPr>
            <p:ph type="dt" idx="37"/>
          </p:nvPr>
        </p:nvSpPr>
        <p:spPr/>
        <p:txBody>
          <a:bodyPr/>
          <a:p>
            <a:r>
              <a:rPr lang="en-US"/>
              <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78"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7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10F4EC89-6F46-40F3-BA2E-3151018C1ACB}" type="slidenum">
              <a:t>&lt;#&gt;</a:t>
            </a:fld>
          </a:p>
        </p:txBody>
      </p:sp>
      <p:sp>
        <p:nvSpPr>
          <p:cNvPr id="7" name="PlaceHolder 6"/>
          <p:cNvSpPr>
            <a:spLocks noGrp="1"/>
          </p:cNvSpPr>
          <p:nvPr>
            <p:ph type="dt" idx="37"/>
          </p:nvPr>
        </p:nvSpPr>
        <p:spPr/>
        <p:txBody>
          <a:bodyPr/>
          <a:p>
            <a:r>
              <a:rPr lang="en-US"/>
              <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3F710E1B-F11F-41D6-AD9C-0D5CED67FDC3}" type="slidenum">
              <a:t>&lt;#&gt;</a:t>
            </a:fld>
          </a:p>
        </p:txBody>
      </p:sp>
      <p:sp>
        <p:nvSpPr>
          <p:cNvPr id="5" name="PlaceHolder 4"/>
          <p:cNvSpPr>
            <a:spLocks noGrp="1"/>
          </p:cNvSpPr>
          <p:nvPr>
            <p:ph type="dt" idx="37"/>
          </p:nvPr>
        </p:nvSpPr>
        <p:spPr/>
        <p:txBody>
          <a:bodyPr/>
          <a:p>
            <a:r>
              <a:rPr lang="en-US"/>
              <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1"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D6369D25-AFDC-4C38-8906-9603EA8A774C}" type="slidenum">
              <a:t>&lt;#&gt;</a:t>
            </a:fld>
          </a:p>
        </p:txBody>
      </p:sp>
      <p:sp>
        <p:nvSpPr>
          <p:cNvPr id="5" name="PlaceHolder 4"/>
          <p:cNvSpPr>
            <a:spLocks noGrp="1"/>
          </p:cNvSpPr>
          <p:nvPr>
            <p:ph type="dt" idx="37"/>
          </p:nvPr>
        </p:nvSpPr>
        <p:spPr/>
        <p:txBody>
          <a:bodyPr/>
          <a:p>
            <a:r>
              <a:rPr lang="en-US"/>
              <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8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8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8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48270EC4-5C89-452F-B2D2-61A129563853}"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87"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8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89"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F0424914-ADDA-42E7-B12A-AA25420368D6}"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9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9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93"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6590AB0E-A948-4133-8E04-C6FD1CDE6F04}"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0"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1"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2"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95"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96"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6D9FA748-B39A-4553-B24A-C54608A2E941}" type="slidenum">
              <a:t>&lt;#&gt;</a:t>
            </a:fld>
          </a:p>
        </p:txBody>
      </p:sp>
      <p:sp>
        <p:nvSpPr>
          <p:cNvPr id="7" name="PlaceHolder 6"/>
          <p:cNvSpPr>
            <a:spLocks noGrp="1"/>
          </p:cNvSpPr>
          <p:nvPr>
            <p:ph type="dt" idx="37"/>
          </p:nvPr>
        </p:nvSpPr>
        <p:spPr/>
        <p:txBody>
          <a:bodyPr/>
          <a:p>
            <a:r>
              <a:rPr lang="en-US"/>
              <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9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99"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0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01"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38"/>
          </p:nvPr>
        </p:nvSpPr>
        <p:spPr/>
        <p:txBody>
          <a:bodyPr/>
          <a:p>
            <a:r>
              <a:t>Footer</a:t>
            </a:r>
          </a:p>
        </p:txBody>
      </p:sp>
      <p:sp>
        <p:nvSpPr>
          <p:cNvPr id="8" name="PlaceHolder 7"/>
          <p:cNvSpPr>
            <a:spLocks noGrp="1"/>
          </p:cNvSpPr>
          <p:nvPr>
            <p:ph type="sldNum" idx="39"/>
          </p:nvPr>
        </p:nvSpPr>
        <p:spPr/>
        <p:txBody>
          <a:bodyPr/>
          <a:p>
            <a:fld id="{2BB9075E-E11F-4627-B68F-74B97AEA27F1}" type="slidenum">
              <a:t>&lt;#&gt;</a:t>
            </a:fld>
          </a:p>
        </p:txBody>
      </p:sp>
      <p:sp>
        <p:nvSpPr>
          <p:cNvPr id="9" name="PlaceHolder 8"/>
          <p:cNvSpPr>
            <a:spLocks noGrp="1"/>
          </p:cNvSpPr>
          <p:nvPr>
            <p:ph type="dt" idx="37"/>
          </p:nvPr>
        </p:nvSpPr>
        <p:spPr/>
        <p:txBody>
          <a:bodyPr/>
          <a:p>
            <a:r>
              <a:rPr lang="en-US"/>
              <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03"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04"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05"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06"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07"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08"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38"/>
          </p:nvPr>
        </p:nvSpPr>
        <p:spPr/>
        <p:txBody>
          <a:bodyPr/>
          <a:p>
            <a:r>
              <a:t>Footer</a:t>
            </a:r>
          </a:p>
        </p:txBody>
      </p:sp>
      <p:sp>
        <p:nvSpPr>
          <p:cNvPr id="10" name="PlaceHolder 9"/>
          <p:cNvSpPr>
            <a:spLocks noGrp="1"/>
          </p:cNvSpPr>
          <p:nvPr>
            <p:ph type="sldNum" idx="39"/>
          </p:nvPr>
        </p:nvSpPr>
        <p:spPr/>
        <p:txBody>
          <a:bodyPr/>
          <a:p>
            <a:fld id="{E33A3B51-0AF9-47B5-925A-579FAC5DBF74}" type="slidenum">
              <a:t>&lt;#&gt;</a:t>
            </a:fld>
          </a:p>
        </p:txBody>
      </p:sp>
      <p:sp>
        <p:nvSpPr>
          <p:cNvPr id="11" name="PlaceHolder 10"/>
          <p:cNvSpPr>
            <a:spLocks noGrp="1"/>
          </p:cNvSpPr>
          <p:nvPr>
            <p:ph type="dt" idx="37"/>
          </p:nvPr>
        </p:nvSpPr>
        <p:spPr/>
        <p:txBody>
          <a:bodyPr/>
          <a:p>
            <a:r>
              <a:rPr lang="en-US"/>
              <a:t/>
            </a: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98E6776C-6CEE-4599-A253-376D2EDF5E62}" type="slidenum">
              <a:t>&lt;#&gt;</a:t>
            </a:fld>
          </a:p>
        </p:txBody>
      </p:sp>
      <p:sp>
        <p:nvSpPr>
          <p:cNvPr id="4" name="PlaceHolder 3"/>
          <p:cNvSpPr>
            <a:spLocks noGrp="1"/>
          </p:cNvSpPr>
          <p:nvPr>
            <p:ph type="dt" idx="40"/>
          </p:nvPr>
        </p:nvSpPr>
        <p:spPr/>
        <p:txBody>
          <a:bodyPr/>
          <a:p>
            <a:r>
              <a:rPr lang="en-US"/>
              <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17"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05024398-0DBE-4BB6-AD91-49CA7DB0BA36}" type="slidenum">
              <a:t>&lt;#&gt;</a:t>
            </a:fld>
          </a:p>
        </p:txBody>
      </p:sp>
      <p:sp>
        <p:nvSpPr>
          <p:cNvPr id="6" name="PlaceHolder 5"/>
          <p:cNvSpPr>
            <a:spLocks noGrp="1"/>
          </p:cNvSpPr>
          <p:nvPr>
            <p:ph type="dt" idx="40"/>
          </p:nvPr>
        </p:nvSpPr>
        <p:spPr/>
        <p:txBody>
          <a:bodyPr/>
          <a:p>
            <a:r>
              <a:rPr lang="en-US"/>
              <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19"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8BD46881-3358-48FD-B193-C5021A1E03F8}" type="slidenum">
              <a:t>&lt;#&gt;</a:t>
            </a:fld>
          </a:p>
        </p:txBody>
      </p:sp>
      <p:sp>
        <p:nvSpPr>
          <p:cNvPr id="6" name="PlaceHolder 5"/>
          <p:cNvSpPr>
            <a:spLocks noGrp="1"/>
          </p:cNvSpPr>
          <p:nvPr>
            <p:ph type="dt" idx="40"/>
          </p:nvPr>
        </p:nvSpPr>
        <p:spPr/>
        <p:txBody>
          <a:bodyPr/>
          <a:p>
            <a:r>
              <a:rPr lang="en-US"/>
              <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21"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22"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41"/>
          </p:nvPr>
        </p:nvSpPr>
        <p:spPr/>
        <p:txBody>
          <a:bodyPr/>
          <a:p>
            <a:r>
              <a:t>Footer</a:t>
            </a:r>
          </a:p>
        </p:txBody>
      </p:sp>
      <p:sp>
        <p:nvSpPr>
          <p:cNvPr id="6" name="PlaceHolder 5"/>
          <p:cNvSpPr>
            <a:spLocks noGrp="1"/>
          </p:cNvSpPr>
          <p:nvPr>
            <p:ph type="sldNum" idx="42"/>
          </p:nvPr>
        </p:nvSpPr>
        <p:spPr/>
        <p:txBody>
          <a:bodyPr/>
          <a:p>
            <a:fld id="{0ED9639C-83A2-44FA-858F-C81AD958778A}" type="slidenum">
              <a:t>&lt;#&gt;</a:t>
            </a:fld>
          </a:p>
        </p:txBody>
      </p:sp>
      <p:sp>
        <p:nvSpPr>
          <p:cNvPr id="7" name="PlaceHolder 6"/>
          <p:cNvSpPr>
            <a:spLocks noGrp="1"/>
          </p:cNvSpPr>
          <p:nvPr>
            <p:ph type="dt" idx="40"/>
          </p:nvPr>
        </p:nvSpPr>
        <p:spPr/>
        <p:txBody>
          <a:bodyPr/>
          <a:p>
            <a:r>
              <a:rPr lang="en-US"/>
              <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2"/>
          </p:nvPr>
        </p:nvSpPr>
        <p:spPr/>
        <p:txBody>
          <a:bodyPr/>
          <a:p>
            <a:fld id="{206F1E96-71DA-4687-BE47-AD6956AFFCFB}" type="slidenum">
              <a:t>&lt;#&gt;</a:t>
            </a:fld>
          </a:p>
        </p:txBody>
      </p:sp>
      <p:sp>
        <p:nvSpPr>
          <p:cNvPr id="5" name="PlaceHolder 4"/>
          <p:cNvSpPr>
            <a:spLocks noGrp="1"/>
          </p:cNvSpPr>
          <p:nvPr>
            <p:ph type="dt" idx="40"/>
          </p:nvPr>
        </p:nvSpPr>
        <p:spPr/>
        <p:txBody>
          <a:bodyPr/>
          <a:p>
            <a:r>
              <a:rPr lang="en-US"/>
              <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4"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2"/>
          </p:nvPr>
        </p:nvSpPr>
        <p:spPr/>
        <p:txBody>
          <a:bodyPr/>
          <a:p>
            <a:fld id="{7A1B5384-FDB6-401B-8A68-F334171BD99A}" type="slidenum">
              <a:t>&lt;#&gt;</a:t>
            </a:fld>
          </a:p>
        </p:txBody>
      </p:sp>
      <p:sp>
        <p:nvSpPr>
          <p:cNvPr id="5" name="PlaceHolder 4"/>
          <p:cNvSpPr>
            <a:spLocks noGrp="1"/>
          </p:cNvSpPr>
          <p:nvPr>
            <p:ph type="dt" idx="40"/>
          </p:nvPr>
        </p:nvSpPr>
        <p:spPr/>
        <p:txBody>
          <a:bodyPr/>
          <a:p>
            <a:r>
              <a:rPr lang="en-US"/>
              <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26"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27"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28"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2"/>
          </p:nvPr>
        </p:nvSpPr>
        <p:spPr/>
        <p:txBody>
          <a:bodyPr/>
          <a:p>
            <a:fld id="{9DF0DBF3-55F5-4330-AD53-9941DF4B4A2C}" type="slidenum">
              <a:t>&lt;#&gt;</a:t>
            </a:fld>
          </a:p>
        </p:txBody>
      </p:sp>
      <p:sp>
        <p:nvSpPr>
          <p:cNvPr id="8" name="PlaceHolder 7"/>
          <p:cNvSpPr>
            <a:spLocks noGrp="1"/>
          </p:cNvSpPr>
          <p:nvPr>
            <p:ph type="dt" idx="40"/>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4"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5"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6"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30"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31"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32"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2"/>
          </p:nvPr>
        </p:nvSpPr>
        <p:spPr/>
        <p:txBody>
          <a:bodyPr/>
          <a:p>
            <a:fld id="{061CBEF3-0A2F-44D9-A3D0-68EF4FA7E25D}" type="slidenum">
              <a:t>&lt;#&gt;</a:t>
            </a:fld>
          </a:p>
        </p:txBody>
      </p:sp>
      <p:sp>
        <p:nvSpPr>
          <p:cNvPr id="8" name="PlaceHolder 7"/>
          <p:cNvSpPr>
            <a:spLocks noGrp="1"/>
          </p:cNvSpPr>
          <p:nvPr>
            <p:ph type="dt" idx="40"/>
          </p:nvPr>
        </p:nvSpPr>
        <p:spPr/>
        <p:txBody>
          <a:bodyPr/>
          <a:p>
            <a:r>
              <a:rPr lang="en-US"/>
              <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34"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35"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36"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2"/>
          </p:nvPr>
        </p:nvSpPr>
        <p:spPr/>
        <p:txBody>
          <a:bodyPr/>
          <a:p>
            <a:fld id="{C915502D-2ABC-420B-B69B-D6466C001AF4}" type="slidenum">
              <a:t>&lt;#&gt;</a:t>
            </a:fld>
          </a:p>
        </p:txBody>
      </p:sp>
      <p:sp>
        <p:nvSpPr>
          <p:cNvPr id="8" name="PlaceHolder 7"/>
          <p:cNvSpPr>
            <a:spLocks noGrp="1"/>
          </p:cNvSpPr>
          <p:nvPr>
            <p:ph type="dt" idx="40"/>
          </p:nvPr>
        </p:nvSpPr>
        <p:spPr/>
        <p:txBody>
          <a:bodyPr/>
          <a:p>
            <a:r>
              <a:rPr lang="en-US"/>
              <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38"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39"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41"/>
          </p:nvPr>
        </p:nvSpPr>
        <p:spPr/>
        <p:txBody>
          <a:bodyPr/>
          <a:p>
            <a:r>
              <a:t>Footer</a:t>
            </a:r>
          </a:p>
        </p:txBody>
      </p:sp>
      <p:sp>
        <p:nvSpPr>
          <p:cNvPr id="6" name="PlaceHolder 5"/>
          <p:cNvSpPr>
            <a:spLocks noGrp="1"/>
          </p:cNvSpPr>
          <p:nvPr>
            <p:ph type="sldNum" idx="42"/>
          </p:nvPr>
        </p:nvSpPr>
        <p:spPr/>
        <p:txBody>
          <a:bodyPr/>
          <a:p>
            <a:fld id="{DDDA9655-5513-46AB-B071-A6C82B5D3D40}" type="slidenum">
              <a:t>&lt;#&gt;</a:t>
            </a:fld>
          </a:p>
        </p:txBody>
      </p:sp>
      <p:sp>
        <p:nvSpPr>
          <p:cNvPr id="7" name="PlaceHolder 6"/>
          <p:cNvSpPr>
            <a:spLocks noGrp="1"/>
          </p:cNvSpPr>
          <p:nvPr>
            <p:ph type="dt" idx="40"/>
          </p:nvPr>
        </p:nvSpPr>
        <p:spPr/>
        <p:txBody>
          <a:bodyPr/>
          <a:p>
            <a:r>
              <a:rPr lang="en-US"/>
              <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4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4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43"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44"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41"/>
          </p:nvPr>
        </p:nvSpPr>
        <p:spPr/>
        <p:txBody>
          <a:bodyPr/>
          <a:p>
            <a:r>
              <a:t>Footer</a:t>
            </a:r>
          </a:p>
        </p:txBody>
      </p:sp>
      <p:sp>
        <p:nvSpPr>
          <p:cNvPr id="8" name="PlaceHolder 7"/>
          <p:cNvSpPr>
            <a:spLocks noGrp="1"/>
          </p:cNvSpPr>
          <p:nvPr>
            <p:ph type="sldNum" idx="42"/>
          </p:nvPr>
        </p:nvSpPr>
        <p:spPr/>
        <p:txBody>
          <a:bodyPr/>
          <a:p>
            <a:fld id="{AD3622BE-88F0-49D9-B255-9AC89C2B94CD}" type="slidenum">
              <a:t>&lt;#&gt;</a:t>
            </a:fld>
          </a:p>
        </p:txBody>
      </p:sp>
      <p:sp>
        <p:nvSpPr>
          <p:cNvPr id="9" name="PlaceHolder 8"/>
          <p:cNvSpPr>
            <a:spLocks noGrp="1"/>
          </p:cNvSpPr>
          <p:nvPr>
            <p:ph type="dt" idx="40"/>
          </p:nvPr>
        </p:nvSpPr>
        <p:spPr/>
        <p:txBody>
          <a:bodyPr/>
          <a:p>
            <a:r>
              <a:rPr lang="en-US"/>
              <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46"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47"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48"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49"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50"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51"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41"/>
          </p:nvPr>
        </p:nvSpPr>
        <p:spPr/>
        <p:txBody>
          <a:bodyPr/>
          <a:p>
            <a:r>
              <a:t>Footer</a:t>
            </a:r>
          </a:p>
        </p:txBody>
      </p:sp>
      <p:sp>
        <p:nvSpPr>
          <p:cNvPr id="10" name="PlaceHolder 9"/>
          <p:cNvSpPr>
            <a:spLocks noGrp="1"/>
          </p:cNvSpPr>
          <p:nvPr>
            <p:ph type="sldNum" idx="42"/>
          </p:nvPr>
        </p:nvSpPr>
        <p:spPr/>
        <p:txBody>
          <a:bodyPr/>
          <a:p>
            <a:fld id="{E54583F5-B182-4D61-996A-C22C8F01E956}" type="slidenum">
              <a:t>&lt;#&gt;</a:t>
            </a:fld>
          </a:p>
        </p:txBody>
      </p:sp>
      <p:sp>
        <p:nvSpPr>
          <p:cNvPr id="11" name="PlaceHolder 10"/>
          <p:cNvSpPr>
            <a:spLocks noGrp="1"/>
          </p:cNvSpPr>
          <p:nvPr>
            <p:ph type="dt" idx="40"/>
          </p:nvPr>
        </p:nvSpPr>
        <p:spPr/>
        <p:txBody>
          <a:bodyPr/>
          <a:p>
            <a:r>
              <a:rPr lang="en-US"/>
              <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5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60"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62"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64"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65"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6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9"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0"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7"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69"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70"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71"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73"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74"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75"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77"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7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79"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81"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82"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84"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85"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86"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87"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89"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90"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91"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92"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93"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94"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p>
            <a:r>
              <a:t>Footer</a:t>
            </a:r>
          </a:p>
        </p:txBody>
      </p:sp>
      <p:sp>
        <p:nvSpPr>
          <p:cNvPr id="3" name="PlaceHolder 2"/>
          <p:cNvSpPr>
            <a:spLocks noGrp="1"/>
          </p:cNvSpPr>
          <p:nvPr>
            <p:ph type="sldNum" idx="45"/>
          </p:nvPr>
        </p:nvSpPr>
        <p:spPr/>
        <p:txBody>
          <a:bodyPr/>
          <a:p>
            <a:fld id="{8FDFF839-5F7E-45F5-AC31-D48CC83874AC}" type="slidenum">
              <a:t>&lt;#&gt;</a:t>
            </a:fld>
          </a:p>
        </p:txBody>
      </p:sp>
      <p:sp>
        <p:nvSpPr>
          <p:cNvPr id="4" name="PlaceHolder 3"/>
          <p:cNvSpPr>
            <a:spLocks noGrp="1"/>
          </p:cNvSpPr>
          <p:nvPr>
            <p:ph type="dt" idx="43"/>
          </p:nvPr>
        </p:nvSpPr>
        <p:spPr/>
        <p:txBody>
          <a:bodyPr/>
          <a:p>
            <a:r>
              <a:rPr lang="en-US"/>
              <a:t/>
            </a:r>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04"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01370CBD-3F69-47B1-8DEE-E9C627119770}" type="slidenum">
              <a:t>&lt;#&gt;</a:t>
            </a:fld>
          </a:p>
        </p:txBody>
      </p:sp>
      <p:sp>
        <p:nvSpPr>
          <p:cNvPr id="6" name="PlaceHolder 5"/>
          <p:cNvSpPr>
            <a:spLocks noGrp="1"/>
          </p:cNvSpPr>
          <p:nvPr>
            <p:ph type="dt" idx="43"/>
          </p:nvPr>
        </p:nvSpPr>
        <p:spPr/>
        <p:txBody>
          <a:bodyPr/>
          <a:p>
            <a:r>
              <a:rPr lang="en-US"/>
              <a:t/>
            </a: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06"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BF22E243-7DCA-407F-B471-C237ADB6DF9B}" type="slidenum">
              <a:t>&lt;#&gt;</a:t>
            </a:fld>
          </a:p>
        </p:txBody>
      </p:sp>
      <p:sp>
        <p:nvSpPr>
          <p:cNvPr id="6" name="PlaceHolder 5"/>
          <p:cNvSpPr>
            <a:spLocks noGrp="1"/>
          </p:cNvSpPr>
          <p:nvPr>
            <p:ph type="dt" idx="4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2"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3"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08"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0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44"/>
          </p:nvPr>
        </p:nvSpPr>
        <p:spPr/>
        <p:txBody>
          <a:bodyPr/>
          <a:p>
            <a:r>
              <a:t>Footer</a:t>
            </a:r>
          </a:p>
        </p:txBody>
      </p:sp>
      <p:sp>
        <p:nvSpPr>
          <p:cNvPr id="6" name="PlaceHolder 5"/>
          <p:cNvSpPr>
            <a:spLocks noGrp="1"/>
          </p:cNvSpPr>
          <p:nvPr>
            <p:ph type="sldNum" idx="45"/>
          </p:nvPr>
        </p:nvSpPr>
        <p:spPr/>
        <p:txBody>
          <a:bodyPr/>
          <a:p>
            <a:fld id="{D42BC5D7-FE95-40C3-951B-13238E548386}" type="slidenum">
              <a:t>&lt;#&gt;</a:t>
            </a:fld>
          </a:p>
        </p:txBody>
      </p:sp>
      <p:sp>
        <p:nvSpPr>
          <p:cNvPr id="7" name="PlaceHolder 6"/>
          <p:cNvSpPr>
            <a:spLocks noGrp="1"/>
          </p:cNvSpPr>
          <p:nvPr>
            <p:ph type="dt" idx="43"/>
          </p:nvPr>
        </p:nvSpPr>
        <p:spPr/>
        <p:txBody>
          <a:bodyPr/>
          <a:p>
            <a:r>
              <a:rPr lang="en-US"/>
              <a:t/>
            </a: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44"/>
          </p:nvPr>
        </p:nvSpPr>
        <p:spPr/>
        <p:txBody>
          <a:bodyPr/>
          <a:p>
            <a:r>
              <a:t>Footer</a:t>
            </a:r>
          </a:p>
        </p:txBody>
      </p:sp>
      <p:sp>
        <p:nvSpPr>
          <p:cNvPr id="4" name="PlaceHolder 3"/>
          <p:cNvSpPr>
            <a:spLocks noGrp="1"/>
          </p:cNvSpPr>
          <p:nvPr>
            <p:ph type="sldNum" idx="45"/>
          </p:nvPr>
        </p:nvSpPr>
        <p:spPr/>
        <p:txBody>
          <a:bodyPr/>
          <a:p>
            <a:fld id="{AD4E1BEA-C57F-4029-87AA-ACAFBBE57743}" type="slidenum">
              <a:t>&lt;#&gt;</a:t>
            </a:fld>
          </a:p>
        </p:txBody>
      </p:sp>
      <p:sp>
        <p:nvSpPr>
          <p:cNvPr id="5" name="PlaceHolder 4"/>
          <p:cNvSpPr>
            <a:spLocks noGrp="1"/>
          </p:cNvSpPr>
          <p:nvPr>
            <p:ph type="dt" idx="43"/>
          </p:nvPr>
        </p:nvSpPr>
        <p:spPr/>
        <p:txBody>
          <a:bodyPr/>
          <a:p>
            <a:r>
              <a:rPr lang="en-US"/>
              <a:t/>
            </a: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1"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4"/>
          </p:nvPr>
        </p:nvSpPr>
        <p:spPr/>
        <p:txBody>
          <a:bodyPr/>
          <a:p>
            <a:r>
              <a:t>Footer</a:t>
            </a:r>
          </a:p>
        </p:txBody>
      </p:sp>
      <p:sp>
        <p:nvSpPr>
          <p:cNvPr id="4" name="PlaceHolder 3"/>
          <p:cNvSpPr>
            <a:spLocks noGrp="1"/>
          </p:cNvSpPr>
          <p:nvPr>
            <p:ph type="sldNum" idx="45"/>
          </p:nvPr>
        </p:nvSpPr>
        <p:spPr/>
        <p:txBody>
          <a:bodyPr/>
          <a:p>
            <a:fld id="{81451266-DBDB-4532-8433-D6C2A0B19D4B}" type="slidenum">
              <a:t>&lt;#&gt;</a:t>
            </a:fld>
          </a:p>
        </p:txBody>
      </p:sp>
      <p:sp>
        <p:nvSpPr>
          <p:cNvPr id="5" name="PlaceHolder 4"/>
          <p:cNvSpPr>
            <a:spLocks noGrp="1"/>
          </p:cNvSpPr>
          <p:nvPr>
            <p:ph type="dt" idx="43"/>
          </p:nvPr>
        </p:nvSpPr>
        <p:spPr/>
        <p:txBody>
          <a:bodyPr/>
          <a:p>
            <a:r>
              <a:rPr lang="en-US"/>
              <a:t/>
            </a: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1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1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1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44"/>
          </p:nvPr>
        </p:nvSpPr>
        <p:spPr/>
        <p:txBody>
          <a:bodyPr/>
          <a:p>
            <a:r>
              <a:t>Footer</a:t>
            </a:r>
          </a:p>
        </p:txBody>
      </p:sp>
      <p:sp>
        <p:nvSpPr>
          <p:cNvPr id="7" name="PlaceHolder 6"/>
          <p:cNvSpPr>
            <a:spLocks noGrp="1"/>
          </p:cNvSpPr>
          <p:nvPr>
            <p:ph type="sldNum" idx="45"/>
          </p:nvPr>
        </p:nvSpPr>
        <p:spPr/>
        <p:txBody>
          <a:bodyPr/>
          <a:p>
            <a:fld id="{4EC9EDF3-A97A-47C5-9B67-838741529389}" type="slidenum">
              <a:t>&lt;#&gt;</a:t>
            </a:fld>
          </a:p>
        </p:txBody>
      </p:sp>
      <p:sp>
        <p:nvSpPr>
          <p:cNvPr id="8" name="PlaceHolder 7"/>
          <p:cNvSpPr>
            <a:spLocks noGrp="1"/>
          </p:cNvSpPr>
          <p:nvPr>
            <p:ph type="dt" idx="43"/>
          </p:nvPr>
        </p:nvSpPr>
        <p:spPr/>
        <p:txBody>
          <a:bodyPr/>
          <a:p>
            <a:r>
              <a:rPr lang="en-US"/>
              <a:t/>
            </a: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17"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1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19"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44"/>
          </p:nvPr>
        </p:nvSpPr>
        <p:spPr/>
        <p:txBody>
          <a:bodyPr/>
          <a:p>
            <a:r>
              <a:t>Footer</a:t>
            </a:r>
          </a:p>
        </p:txBody>
      </p:sp>
      <p:sp>
        <p:nvSpPr>
          <p:cNvPr id="7" name="PlaceHolder 6"/>
          <p:cNvSpPr>
            <a:spLocks noGrp="1"/>
          </p:cNvSpPr>
          <p:nvPr>
            <p:ph type="sldNum" idx="45"/>
          </p:nvPr>
        </p:nvSpPr>
        <p:spPr/>
        <p:txBody>
          <a:bodyPr/>
          <a:p>
            <a:fld id="{715E8535-8D76-45E6-A2D5-153652056D4E}" type="slidenum">
              <a:t>&lt;#&gt;</a:t>
            </a:fld>
          </a:p>
        </p:txBody>
      </p:sp>
      <p:sp>
        <p:nvSpPr>
          <p:cNvPr id="8" name="PlaceHolder 7"/>
          <p:cNvSpPr>
            <a:spLocks noGrp="1"/>
          </p:cNvSpPr>
          <p:nvPr>
            <p:ph type="dt" idx="43"/>
          </p:nvPr>
        </p:nvSpPr>
        <p:spPr/>
        <p:txBody>
          <a:bodyPr/>
          <a:p>
            <a:r>
              <a:rPr lang="en-US"/>
              <a:t/>
            </a: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2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2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23"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44"/>
          </p:nvPr>
        </p:nvSpPr>
        <p:spPr/>
        <p:txBody>
          <a:bodyPr/>
          <a:p>
            <a:r>
              <a:t>Footer</a:t>
            </a:r>
          </a:p>
        </p:txBody>
      </p:sp>
      <p:sp>
        <p:nvSpPr>
          <p:cNvPr id="7" name="PlaceHolder 6"/>
          <p:cNvSpPr>
            <a:spLocks noGrp="1"/>
          </p:cNvSpPr>
          <p:nvPr>
            <p:ph type="sldNum" idx="45"/>
          </p:nvPr>
        </p:nvSpPr>
        <p:spPr/>
        <p:txBody>
          <a:bodyPr/>
          <a:p>
            <a:fld id="{AC747477-6A00-4051-8746-FACADD5B6F1F}" type="slidenum">
              <a:t>&lt;#&gt;</a:t>
            </a:fld>
          </a:p>
        </p:txBody>
      </p:sp>
      <p:sp>
        <p:nvSpPr>
          <p:cNvPr id="8" name="PlaceHolder 7"/>
          <p:cNvSpPr>
            <a:spLocks noGrp="1"/>
          </p:cNvSpPr>
          <p:nvPr>
            <p:ph type="dt" idx="43"/>
          </p:nvPr>
        </p:nvSpPr>
        <p:spPr/>
        <p:txBody>
          <a:bodyPr/>
          <a:p>
            <a:r>
              <a:rPr lang="en-US"/>
              <a:t/>
            </a: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25"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26"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44"/>
          </p:nvPr>
        </p:nvSpPr>
        <p:spPr/>
        <p:txBody>
          <a:bodyPr/>
          <a:p>
            <a:r>
              <a:t>Footer</a:t>
            </a:r>
          </a:p>
        </p:txBody>
      </p:sp>
      <p:sp>
        <p:nvSpPr>
          <p:cNvPr id="6" name="PlaceHolder 5"/>
          <p:cNvSpPr>
            <a:spLocks noGrp="1"/>
          </p:cNvSpPr>
          <p:nvPr>
            <p:ph type="sldNum" idx="45"/>
          </p:nvPr>
        </p:nvSpPr>
        <p:spPr/>
        <p:txBody>
          <a:bodyPr/>
          <a:p>
            <a:fld id="{49F78889-319C-4A01-8277-3B6E00B80F85}" type="slidenum">
              <a:t>&lt;#&gt;</a:t>
            </a:fld>
          </a:p>
        </p:txBody>
      </p:sp>
      <p:sp>
        <p:nvSpPr>
          <p:cNvPr id="7" name="PlaceHolder 6"/>
          <p:cNvSpPr>
            <a:spLocks noGrp="1"/>
          </p:cNvSpPr>
          <p:nvPr>
            <p:ph type="dt" idx="43"/>
          </p:nvPr>
        </p:nvSpPr>
        <p:spPr/>
        <p:txBody>
          <a:bodyPr/>
          <a:p>
            <a:r>
              <a:rPr lang="en-US"/>
              <a:t/>
            </a: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2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29"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3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31"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44"/>
          </p:nvPr>
        </p:nvSpPr>
        <p:spPr/>
        <p:txBody>
          <a:bodyPr/>
          <a:p>
            <a:r>
              <a:t>Footer</a:t>
            </a:r>
          </a:p>
        </p:txBody>
      </p:sp>
      <p:sp>
        <p:nvSpPr>
          <p:cNvPr id="8" name="PlaceHolder 7"/>
          <p:cNvSpPr>
            <a:spLocks noGrp="1"/>
          </p:cNvSpPr>
          <p:nvPr>
            <p:ph type="sldNum" idx="45"/>
          </p:nvPr>
        </p:nvSpPr>
        <p:spPr/>
        <p:txBody>
          <a:bodyPr/>
          <a:p>
            <a:fld id="{67C1995A-2F62-4242-81A9-CB1D46B5A5A4}" type="slidenum">
              <a:t>&lt;#&gt;</a:t>
            </a:fld>
          </a:p>
        </p:txBody>
      </p:sp>
      <p:sp>
        <p:nvSpPr>
          <p:cNvPr id="9" name="PlaceHolder 8"/>
          <p:cNvSpPr>
            <a:spLocks noGrp="1"/>
          </p:cNvSpPr>
          <p:nvPr>
            <p:ph type="dt" idx="43"/>
          </p:nvPr>
        </p:nvSpPr>
        <p:spPr/>
        <p:txBody>
          <a:bodyPr/>
          <a:p>
            <a:r>
              <a:rPr lang="en-US"/>
              <a:t/>
            </a: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33"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34"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35"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36"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37"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38"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44"/>
          </p:nvPr>
        </p:nvSpPr>
        <p:spPr/>
        <p:txBody>
          <a:bodyPr/>
          <a:p>
            <a:r>
              <a:t>Footer</a:t>
            </a:r>
          </a:p>
        </p:txBody>
      </p:sp>
      <p:sp>
        <p:nvSpPr>
          <p:cNvPr id="10" name="PlaceHolder 9"/>
          <p:cNvSpPr>
            <a:spLocks noGrp="1"/>
          </p:cNvSpPr>
          <p:nvPr>
            <p:ph type="sldNum" idx="45"/>
          </p:nvPr>
        </p:nvSpPr>
        <p:spPr/>
        <p:txBody>
          <a:bodyPr/>
          <a:p>
            <a:fld id="{96608059-456D-40E1-A750-1CBFA569897B}" type="slidenum">
              <a:t>&lt;#&gt;</a:t>
            </a:fld>
          </a:p>
        </p:txBody>
      </p:sp>
      <p:sp>
        <p:nvSpPr>
          <p:cNvPr id="11" name="PlaceHolder 10"/>
          <p:cNvSpPr>
            <a:spLocks noGrp="1"/>
          </p:cNvSpPr>
          <p:nvPr>
            <p:ph type="dt" idx="43"/>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75"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6"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7"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8"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80"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1"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2"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3"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4"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85"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94"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96"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98"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0"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0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0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0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07"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0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09"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1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1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13"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15"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16"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1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19"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2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21"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23"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24"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25"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26"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27"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28"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C39D924-9E19-4066-839D-2A33748CEAE7}"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38"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70200CC-84E6-42C5-BE53-E55730D42C99}"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40"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2D3E3DF-497A-4FDC-820B-7057BC6F42DD}"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2"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3"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42"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43"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0FA70F8-2312-4665-A32C-EA34861841F7}"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27B6497-5B31-4013-8106-12D23C703287}"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40D52C2-1C6E-4A72-BBC9-B2022C9B8FF3}"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47"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48"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49"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B2252FC-F0FD-41F6-90EB-E7D278BF89B6}"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51"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5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53"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4CE5754-2B6C-4D1A-8F51-A7AFEC91ACB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55"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56"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57"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225FEC3-A006-4A65-884B-643F8A492D6C}"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59"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60"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74E0144-BC46-4036-8F0D-0B3D60CEE9AA}"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62"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63"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64"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65"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ABA14903-7A13-4EC2-AFA6-A4193C3752EE}"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67"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68"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69"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70"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71"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72"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BC20A9BF-72C1-4895-A981-5AA001E35D0C}"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C069958-D671-422A-BEC4-8FFD1AE1D869}"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84"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30D34BBC-D7EF-45ED-A4B3-2A1146EFC2F5}"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86"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53C5BF96-1C44-4130-B5E4-C1FB7F73AF26}"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88"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8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C794284C-C4BA-4594-84CA-C23D49F2E03D}"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1E3F2AF4-1AF2-4C94-9EB4-A65492C7CA73}"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B6379D4E-124A-4ED6-825C-F9774651E748}"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9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9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9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0F6F34A-2789-485F-A053-382692665F39}"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97"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9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99"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5607C5B-0687-4C91-AC17-1EE5F796280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0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0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03"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57702C1D-134A-4C23-93A1-91F07BF1C684}"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05"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06"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583734C-1ADF-41CF-8269-A8CA2E64016F}"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0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09"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1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11"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7EDFC0D4-06D8-492C-A220-FE7A4EB990EA}"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13"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14"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15"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16"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17"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18"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E28EFEB4-13E6-47AE-8885-1359CA8572E7}"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1754A2C1-FA92-48F4-A810-685C70EDF222}"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29"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1444A82-3445-479B-A24A-FD24B7A45EB4}"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31"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E2552D73-88B9-447A-BF21-F377CC4BAB0F}"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33"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3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0853B671-441F-4851-A5AE-65DF62AABB85}"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1FF117A0-250B-4CD5-BA49-5DE4C1EB438E}"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6"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F9B451CA-AC5B-4C1A-A206-BE4F0F3BBEE5}"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3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3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4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7F1D920F-1092-4AAC-971C-6F13990DA015}"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42"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43"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44"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A32714E-B6DA-4916-8F40-1FE1204A7A1E}"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46"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47"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48"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7E947C7-E66B-437D-8D30-878474B22147}"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17"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8"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19"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50"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51"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A5F95717-1476-4038-B261-1E65134D3BDA}"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5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54"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5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56"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14989614-0FB8-47A2-988B-B50C7C216B18}"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58"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59"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60"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61"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62"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63"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0BEBC7C7-0ABE-4A62-AE0C-7CE22F55628F}"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D32B4330-BB98-4A9D-B9D0-F9C56206FD90}"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74"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1B8DBCEF-4361-46F5-BE3F-C9909656F269}"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76"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57CB4953-A80C-4DDC-B2CD-7E657BA5B7C2}"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78"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7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5ADD2354-C049-44A7-B819-0F0AB6D4CC89}"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E4D11A5F-9A9D-45FF-B712-F13C07346A28}"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F72ECA1F-4A75-470C-9610-92281CA53D5A}"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8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8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8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5A2144E4-79E0-471B-95B4-161C8FB740DA}"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1"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3"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87"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88"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89"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07AB7322-2920-4ED0-900D-3039A9D7ADF6}"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91"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92"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93"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72BC8257-39BD-41DB-AF89-87E08B7E287D}"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95"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96"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7344103D-D4D6-4C51-8D6D-E60482DBF171}"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9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99"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0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01"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33856BCE-D782-4999-A3D4-51942EB759C8}"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03"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04"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05"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06"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07"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08"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0C69CAF5-D81E-4D33-AC7A-3C9719FB665D}"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8B232DB3-B394-4ABF-AE80-2885BE5731A6}"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8"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19"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B35A4D87-0354-4659-A437-6C0652EC4BB9}"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21"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7BAE6713-133F-4858-A503-C8F1F4CBD89C}"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23"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24"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499F3208-107D-4299-9661-04C8A2682F06}"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3C3FC77B-85D0-4461-892D-F643850B1B9E}"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25"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6"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27"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6" name="PlaceHolder 1"/>
          <p:cNvSpPr>
            <a:spLocks noGrp="1"/>
          </p:cNvSpPr>
          <p:nvPr>
            <p:ph type="subTitle"/>
          </p:nvPr>
        </p:nvSpPr>
        <p:spPr>
          <a:xfrm>
            <a:off x="755640" y="586800"/>
            <a:ext cx="7563240" cy="23925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0A8CD7A5-038F-4DAF-B593-A86D3F4325E4}"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28"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29" name="PlaceHolder 3"/>
          <p:cNvSpPr>
            <a:spLocks noGrp="1"/>
          </p:cNvSpPr>
          <p:nvPr>
            <p:ph/>
          </p:nvPr>
        </p:nvSpPr>
        <p:spPr>
          <a:xfrm>
            <a:off x="46292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30"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95497FCE-3520-4D3F-9D69-25EFD3D44A66}"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32" name="PlaceHolder 2"/>
          <p:cNvSpPr>
            <a:spLocks noGrp="1"/>
          </p:cNvSpPr>
          <p:nvPr>
            <p:ph/>
          </p:nvPr>
        </p:nvSpPr>
        <p:spPr>
          <a:xfrm>
            <a:off x="755640" y="1079640"/>
            <a:ext cx="368892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33"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34" name="PlaceHolder 4"/>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8FA3C2ED-A735-4D06-988B-E052C00994B1}"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36"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37"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38" name="PlaceHolder 4"/>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4FB5AD0A-555F-456D-82BC-88D59D6196CD}"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40" name="PlaceHolder 2"/>
          <p:cNvSpPr>
            <a:spLocks noGrp="1"/>
          </p:cNvSpPr>
          <p:nvPr>
            <p:ph/>
          </p:nvPr>
        </p:nvSpPr>
        <p:spPr>
          <a:xfrm>
            <a:off x="755640" y="107964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41" name="PlaceHolder 3"/>
          <p:cNvSpPr>
            <a:spLocks noGrp="1"/>
          </p:cNvSpPr>
          <p:nvPr>
            <p:ph/>
          </p:nvPr>
        </p:nvSpPr>
        <p:spPr>
          <a:xfrm>
            <a:off x="755640" y="2724480"/>
            <a:ext cx="755928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F56CC73C-B0ED-4B59-B2D2-FF304C8882C1}"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43" name="PlaceHolder 2"/>
          <p:cNvSpPr>
            <a:spLocks noGrp="1"/>
          </p:cNvSpPr>
          <p:nvPr>
            <p:ph/>
          </p:nvPr>
        </p:nvSpPr>
        <p:spPr>
          <a:xfrm>
            <a:off x="7556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44" name="PlaceHolder 3"/>
          <p:cNvSpPr>
            <a:spLocks noGrp="1"/>
          </p:cNvSpPr>
          <p:nvPr>
            <p:ph/>
          </p:nvPr>
        </p:nvSpPr>
        <p:spPr>
          <a:xfrm>
            <a:off x="4629240" y="107964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45" name="PlaceHolder 4"/>
          <p:cNvSpPr>
            <a:spLocks noGrp="1"/>
          </p:cNvSpPr>
          <p:nvPr>
            <p:ph/>
          </p:nvPr>
        </p:nvSpPr>
        <p:spPr>
          <a:xfrm>
            <a:off x="7556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46" name="PlaceHolder 5"/>
          <p:cNvSpPr>
            <a:spLocks noGrp="1"/>
          </p:cNvSpPr>
          <p:nvPr>
            <p:ph/>
          </p:nvPr>
        </p:nvSpPr>
        <p:spPr>
          <a:xfrm>
            <a:off x="4629240" y="2724480"/>
            <a:ext cx="368892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C0B4EAA0-04F3-4464-8313-4D6D58AE3767}" type="slidenum">
              <a:t>&lt;#&gt;</a:t>
            </a:fld>
          </a:p>
        </p:txBody>
      </p:sp>
      <p:sp>
        <p:nvSpPr>
          <p:cNvPr id="9" name="PlaceHolder 8"/>
          <p:cNvSpPr>
            <a:spLocks noGrp="1"/>
          </p:cNvSpPr>
          <p:nvPr>
            <p:ph type="dt" idx="13"/>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48" name="PlaceHolder 2"/>
          <p:cNvSpPr>
            <a:spLocks noGrp="1"/>
          </p:cNvSpPr>
          <p:nvPr>
            <p:ph/>
          </p:nvPr>
        </p:nvSpPr>
        <p:spPr>
          <a:xfrm>
            <a:off x="755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49" name="PlaceHolder 3"/>
          <p:cNvSpPr>
            <a:spLocks noGrp="1"/>
          </p:cNvSpPr>
          <p:nvPr>
            <p:ph/>
          </p:nvPr>
        </p:nvSpPr>
        <p:spPr>
          <a:xfrm>
            <a:off x="3311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50" name="PlaceHolder 4"/>
          <p:cNvSpPr>
            <a:spLocks noGrp="1"/>
          </p:cNvSpPr>
          <p:nvPr>
            <p:ph/>
          </p:nvPr>
        </p:nvSpPr>
        <p:spPr>
          <a:xfrm>
            <a:off x="5867640" y="107964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51" name="PlaceHolder 5"/>
          <p:cNvSpPr>
            <a:spLocks noGrp="1"/>
          </p:cNvSpPr>
          <p:nvPr>
            <p:ph/>
          </p:nvPr>
        </p:nvSpPr>
        <p:spPr>
          <a:xfrm>
            <a:off x="755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52" name="PlaceHolder 6"/>
          <p:cNvSpPr>
            <a:spLocks noGrp="1"/>
          </p:cNvSpPr>
          <p:nvPr>
            <p:ph/>
          </p:nvPr>
        </p:nvSpPr>
        <p:spPr>
          <a:xfrm>
            <a:off x="3311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353" name="PlaceHolder 7"/>
          <p:cNvSpPr>
            <a:spLocks noGrp="1"/>
          </p:cNvSpPr>
          <p:nvPr>
            <p:ph/>
          </p:nvPr>
        </p:nvSpPr>
        <p:spPr>
          <a:xfrm>
            <a:off x="5867640" y="2724480"/>
            <a:ext cx="2433960" cy="150192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4EC34B0C-84A9-469B-9170-F81A5F5A30C0}" type="slidenum">
              <a:t>&lt;#&gt;</a:t>
            </a:fld>
          </a:p>
        </p:txBody>
      </p:sp>
      <p:sp>
        <p:nvSpPr>
          <p:cNvPr id="11" name="PlaceHolder 10"/>
          <p:cNvSpPr>
            <a:spLocks noGrp="1"/>
          </p:cNvSpPr>
          <p:nvPr>
            <p:ph type="dt" idx="13"/>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61719096-D703-46B2-BE14-55FCB33DBC9A}"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3"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64" name="PlaceHolder 2"/>
          <p:cNvSpPr>
            <a:spLocks noGrp="1"/>
          </p:cNvSpPr>
          <p:nvPr>
            <p:ph type="subTitle"/>
          </p:nvPr>
        </p:nvSpPr>
        <p:spPr>
          <a:xfrm>
            <a:off x="755640" y="1079640"/>
            <a:ext cx="7559280" cy="3149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4C1B10B3-0A33-4DEA-A2C5-53B7E4F6530D}"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755640" y="586800"/>
            <a:ext cx="7563240" cy="515880"/>
          </a:xfrm>
          <a:prstGeom prst="rect">
            <a:avLst/>
          </a:prstGeom>
          <a:noFill/>
          <a:ln w="0">
            <a:noFill/>
          </a:ln>
        </p:spPr>
        <p:txBody>
          <a:bodyPr lIns="0" rIns="0" tIns="0" bIns="0" anchor="ctr">
            <a:noAutofit/>
          </a:bodyPr>
          <a:p>
            <a:endParaRPr b="0" lang="nl-NL" sz="1350" spc="-1" strike="noStrike">
              <a:solidFill>
                <a:srgbClr val="000000"/>
              </a:solidFill>
              <a:latin typeface="Calibri"/>
            </a:endParaRPr>
          </a:p>
        </p:txBody>
      </p:sp>
      <p:sp>
        <p:nvSpPr>
          <p:cNvPr id="366" name="PlaceHolder 2"/>
          <p:cNvSpPr>
            <a:spLocks noGrp="1"/>
          </p:cNvSpPr>
          <p:nvPr>
            <p:ph/>
          </p:nvPr>
        </p:nvSpPr>
        <p:spPr>
          <a:xfrm>
            <a:off x="755640" y="1079640"/>
            <a:ext cx="7559280" cy="3149280"/>
          </a:xfrm>
          <a:prstGeom prst="rect">
            <a:avLst/>
          </a:prstGeom>
          <a:noFill/>
          <a:ln w="0">
            <a:noFill/>
          </a:ln>
        </p:spPr>
        <p:txBody>
          <a:bodyPr lIns="0" rIns="0" tIns="0" bIns="0" anchor="t">
            <a:normAutofit/>
          </a:bodyPr>
          <a:p>
            <a:endParaRPr b="0" lang="nl-NL" sz="1950" spc="-1" strike="noStrike">
              <a:solidFill>
                <a:srgbClr val="000000"/>
              </a:solidFill>
              <a:latin typeface="Calibri"/>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BE0B4FA9-1721-457E-B796-95EA8E80ED54}" type="slidenum">
              <a:t>&lt;#&gt;</a:t>
            </a:fld>
          </a:p>
        </p:txBody>
      </p:sp>
      <p:sp>
        <p:nvSpPr>
          <p:cNvPr id="6" name="PlaceHolder 5"/>
          <p:cNvSpPr>
            <a:spLocks noGrp="1"/>
          </p:cNvSpPr>
          <p:nvPr>
            <p:ph type="dt" idx="16"/>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0.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1.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2.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3.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8.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0" name="Picture 4" descr=""/>
          <p:cNvPicPr/>
          <p:nvPr/>
        </p:nvPicPr>
        <p:blipFill>
          <a:blip r:embed="rId2">
            <a:alphaModFix amt="20000"/>
          </a:blip>
        </p:blipFill>
        <p:spPr>
          <a:xfrm>
            <a:off x="8156520" y="4568760"/>
            <a:ext cx="987120" cy="574200"/>
          </a:xfrm>
          <a:prstGeom prst="rect">
            <a:avLst/>
          </a:prstGeom>
          <a:ln w="0">
            <a:noFill/>
          </a:ln>
        </p:spPr>
      </p:pic>
      <p:sp>
        <p:nvSpPr>
          <p:cNvPr id="1" name="Black75"/>
          <p:cNvSpPr/>
          <p:nvPr/>
        </p:nvSpPr>
        <p:spPr>
          <a:xfrm>
            <a:off x="0" y="756000"/>
            <a:ext cx="9143640" cy="1079640"/>
          </a:xfrm>
          <a:prstGeom prst="rect">
            <a:avLst/>
          </a:prstGeom>
          <a:solidFill>
            <a:srgbClr val="000000">
              <a:alpha val="25000"/>
            </a:srgbClr>
          </a:solidFill>
          <a:ln w="12600">
            <a:noFill/>
          </a:ln>
        </p:spPr>
        <p:style>
          <a:lnRef idx="0"/>
          <a:fillRef idx="0"/>
          <a:effectRef idx="0"/>
          <a:fontRef idx="minor"/>
        </p:style>
      </p:sp>
      <p:sp>
        <p:nvSpPr>
          <p:cNvPr id="2" name="PlaceHolder 1"/>
          <p:cNvSpPr>
            <a:spLocks noGrp="1"/>
          </p:cNvSpPr>
          <p:nvPr>
            <p:ph type="title"/>
          </p:nvPr>
        </p:nvSpPr>
        <p:spPr>
          <a:xfrm>
            <a:off x="0" y="756000"/>
            <a:ext cx="9143640" cy="791640"/>
          </a:xfrm>
          <a:prstGeom prst="rect">
            <a:avLst/>
          </a:prstGeom>
          <a:solidFill>
            <a:srgbClr val="c81919">
              <a:alpha val="50000"/>
            </a:srgbClr>
          </a:solidFill>
          <a:ln w="0">
            <a:noFill/>
          </a:ln>
        </p:spPr>
        <p:txBody>
          <a:bodyPr lIns="756000" rIns="1962000" tIns="0" bIns="0" anchor="ctr">
            <a:noAutofit/>
          </a:bodyPr>
          <a:p>
            <a:pPr>
              <a:lnSpc>
                <a:spcPts val="2299"/>
              </a:lnSpc>
              <a:buNone/>
            </a:pPr>
            <a:r>
              <a:rPr b="1" lang="en-GB" sz="2200" spc="-1" strike="noStrike">
                <a:solidFill>
                  <a:srgbClr val="ffffff"/>
                </a:solidFill>
                <a:latin typeface="Calibri"/>
              </a:rPr>
              <a:t>Example of a title at the top</a:t>
            </a:r>
            <a:endParaRPr b="0" lang="nl-NL" sz="2200" spc="-1" strike="noStrike">
              <a:solidFill>
                <a:srgbClr val="000000"/>
              </a:solidFill>
              <a:latin typeface="Calibri"/>
            </a:endParaRPr>
          </a:p>
        </p:txBody>
      </p:sp>
      <p:pic>
        <p:nvPicPr>
          <p:cNvPr id="3" name="Picture 2" descr=""/>
          <p:cNvPicPr/>
          <p:nvPr/>
        </p:nvPicPr>
        <p:blipFill>
          <a:blip r:embed="rId3">
            <a:alphaModFix amt="20000"/>
          </a:blip>
        </p:blipFill>
        <p:spPr>
          <a:xfrm>
            <a:off x="7340760" y="4568760"/>
            <a:ext cx="1802880" cy="574200"/>
          </a:xfrm>
          <a:prstGeom prst="rect">
            <a:avLst/>
          </a:prstGeom>
          <a:ln w="0">
            <a:noFill/>
          </a:ln>
        </p:spPr>
      </p:pic>
      <p:sp>
        <p:nvSpPr>
          <p:cNvPr id="4" name="PlaceHolder 2"/>
          <p:cNvSpPr>
            <a:spLocks noGrp="1"/>
          </p:cNvSpPr>
          <p:nvPr>
            <p:ph type="body"/>
          </p:nvPr>
        </p:nvSpPr>
        <p:spPr>
          <a:xfrm>
            <a:off x="0" y="3990960"/>
            <a:ext cx="9143640" cy="576000"/>
          </a:xfrm>
          <a:prstGeom prst="rect">
            <a:avLst/>
          </a:prstGeom>
          <a:solidFill>
            <a:srgbClr val="000000">
              <a:alpha val="25000"/>
            </a:srgbClr>
          </a:solidFill>
          <a:ln w="0">
            <a:noFill/>
          </a:ln>
        </p:spPr>
        <p:txBody>
          <a:bodyPr lIns="756000" rIns="0" tIns="0" bIns="0" anchor="ctr">
            <a:noAutofit/>
          </a:bodyPr>
          <a:p>
            <a:pPr marL="432000" indent="-324000">
              <a:lnSpc>
                <a:spcPct val="100000"/>
              </a:lnSpc>
              <a:buClr>
                <a:srgbClr val="000000"/>
              </a:buClr>
              <a:buSzPct val="45000"/>
              <a:buFont typeface="Wingdings" charset="2"/>
              <a:buChar char=""/>
              <a:tabLst>
                <a:tab algn="l" pos="0"/>
              </a:tabLst>
            </a:pPr>
            <a:r>
              <a:rPr b="1" lang="en-GB" sz="1100" spc="-1" strike="noStrike">
                <a:solidFill>
                  <a:srgbClr val="ffffff"/>
                </a:solidFill>
                <a:latin typeface="Calibri"/>
              </a:rPr>
              <a:t>Name, Function</a:t>
            </a:r>
            <a:endParaRPr b="0" lang="nl-NL" sz="1100" spc="-1" strike="noStrike">
              <a:solidFill>
                <a:srgbClr val="000000"/>
              </a:solidFill>
              <a:latin typeface="Calibri"/>
            </a:endParaRPr>
          </a:p>
        </p:txBody>
      </p:sp>
      <p:sp>
        <p:nvSpPr>
          <p:cNvPr id="5" name="Tekstvak 7"/>
          <p:cNvSpPr/>
          <p:nvPr/>
        </p:nvSpPr>
        <p:spPr>
          <a:xfrm>
            <a:off x="-1811160" y="610920"/>
            <a:ext cx="1729080" cy="1917000"/>
          </a:xfrm>
          <a:prstGeom prst="rect">
            <a:avLst/>
          </a:prstGeom>
          <a:solidFill>
            <a:srgbClr val="cedf00">
              <a:alpha val="20000"/>
            </a:srgbClr>
          </a:solidFill>
          <a:ln w="0">
            <a:noFill/>
          </a:ln>
        </p:spPr>
        <p:style>
          <a:lnRef idx="0"/>
          <a:fillRef idx="0"/>
          <a:effectRef idx="0"/>
          <a:fontRef idx="minor"/>
        </p:style>
        <p:txBody>
          <a:bodyPr lIns="90000" rIns="90000" tIns="45000" bIns="45000" anchor="t">
            <a:spAutoFit/>
          </a:bodyPr>
          <a:p>
            <a:pPr>
              <a:lnSpc>
                <a:spcPct val="100000"/>
              </a:lnSpc>
              <a:buNone/>
            </a:pPr>
            <a:r>
              <a:rPr b="0" lang="en-US" sz="1000" spc="-1" strike="noStrike">
                <a:solidFill>
                  <a:srgbClr val="000000"/>
                </a:solidFill>
                <a:highlight>
                  <a:srgbClr val="ffff00"/>
                </a:highlight>
                <a:latin typeface="Calibri"/>
              </a:rPr>
              <a:t>Add a background image by </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Right-click -&gt; ‘Format background...',</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Choose ‘Fill by image’ or ‘Bitmappattern’,</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Click the ‘File...’-button to browse for an image.</a:t>
            </a:r>
            <a:endParaRPr b="0" lang="en-US" sz="1000" spc="-1" strike="noStrike">
              <a:highlight>
                <a:srgbClr val="ffff00"/>
              </a:highlight>
              <a:latin typeface="Arial"/>
            </a:endParaRPr>
          </a:p>
        </p:txBody>
      </p:sp>
      <p:sp>
        <p:nvSpPr>
          <p:cNvPr id="6" name="PlaceHolder 3"/>
          <p:cNvSpPr>
            <a:spLocks noGrp="1"/>
          </p:cNvSpPr>
          <p:nvPr>
            <p:ph type="body"/>
          </p:nvPr>
        </p:nvSpPr>
        <p:spPr>
          <a:xfrm>
            <a:off x="-6840" y="4567320"/>
            <a:ext cx="7346880" cy="576000"/>
          </a:xfrm>
          <a:prstGeom prst="rect">
            <a:avLst/>
          </a:prstGeom>
          <a:solidFill>
            <a:srgbClr val="ffffff"/>
          </a:solidFill>
          <a:ln w="0">
            <a:noFill/>
          </a:ln>
        </p:spPr>
        <p:txBody>
          <a:bodyPr lIns="756000" rIns="0" tIns="0" bIns="0" anchor="ctr">
            <a:noAutofit/>
          </a:bodyPr>
          <a:p>
            <a:pPr>
              <a:lnSpc>
                <a:spcPct val="100000"/>
              </a:lnSpc>
              <a:buNone/>
              <a:tabLst>
                <a:tab algn="l" pos="0"/>
              </a:tabLst>
            </a:pPr>
            <a:r>
              <a:rPr b="0" lang="en-GB" sz="1100" spc="-1" strike="noStrike">
                <a:solidFill>
                  <a:srgbClr val="000000"/>
                </a:solidFill>
                <a:latin typeface="Calibri"/>
              </a:rPr>
              <a:t>Department, Sub department or Capacity Group</a:t>
            </a:r>
            <a:endParaRPr b="0" lang="nl-NL" sz="11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399" name="Picture 4" descr=""/>
          <p:cNvPicPr/>
          <p:nvPr/>
        </p:nvPicPr>
        <p:blipFill>
          <a:blip r:embed="rId2">
            <a:alphaModFix amt="20000"/>
          </a:blip>
        </p:blipFill>
        <p:spPr>
          <a:xfrm>
            <a:off x="8156520" y="4568760"/>
            <a:ext cx="987120" cy="574200"/>
          </a:xfrm>
          <a:prstGeom prst="rect">
            <a:avLst/>
          </a:prstGeom>
          <a:ln w="0">
            <a:noFill/>
          </a:ln>
        </p:spPr>
      </p:pic>
      <p:sp>
        <p:nvSpPr>
          <p:cNvPr id="400"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This is an example of a 27 pt headline</a:t>
            </a:r>
            <a:endParaRPr b="0" lang="nl-NL" sz="2700" spc="-1" strike="noStrike">
              <a:solidFill>
                <a:srgbClr val="000000"/>
              </a:solidFill>
              <a:latin typeface="Calibri"/>
            </a:endParaRPr>
          </a:p>
        </p:txBody>
      </p:sp>
      <p:sp>
        <p:nvSpPr>
          <p:cNvPr id="401" name="PlaceHolder 2"/>
          <p:cNvSpPr>
            <a:spLocks noGrp="1"/>
          </p:cNvSpPr>
          <p:nvPr>
            <p:ph type="dt" idx="19"/>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02" name="PlaceHolder 3"/>
          <p:cNvSpPr>
            <a:spLocks noGrp="1"/>
          </p:cNvSpPr>
          <p:nvPr>
            <p:ph type="ftr" idx="20"/>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403" name="PlaceHolder 4"/>
          <p:cNvSpPr>
            <a:spLocks noGrp="1"/>
          </p:cNvSpPr>
          <p:nvPr>
            <p:ph type="sldNum" idx="21"/>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BFAA58F2-79DC-4574-BEAE-AC0D894004B1}" type="slidenum">
              <a:rPr b="0" lang="en-GB" sz="1100" spc="-1" strike="noStrike">
                <a:solidFill>
                  <a:srgbClr val="000000"/>
                </a:solidFill>
                <a:latin typeface="Calibri"/>
              </a:rPr>
              <a:t>&lt;number&gt;</a:t>
            </a:fld>
            <a:endParaRPr b="0" lang="en-US" sz="1100" spc="-1" strike="noStrike">
              <a:latin typeface="Times New Roman"/>
            </a:endParaRPr>
          </a:p>
        </p:txBody>
      </p:sp>
      <p:sp>
        <p:nvSpPr>
          <p:cNvPr id="404" name="PlaceHolder 5"/>
          <p:cNvSpPr>
            <a:spLocks noGrp="1"/>
          </p:cNvSpPr>
          <p:nvPr>
            <p:ph type="body"/>
          </p:nvPr>
        </p:nvSpPr>
        <p:spPr>
          <a:xfrm>
            <a:off x="1889280" y="1079640"/>
            <a:ext cx="5292360" cy="297684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000000"/>
                </a:solidFill>
                <a:latin typeface="Calibri"/>
              </a:rPr>
              <a:t>Click icon to insert 16x9 image or movie</a:t>
            </a:r>
            <a:endParaRPr b="0" lang="nl-NL" sz="1950" spc="-1" strike="noStrike">
              <a:solidFill>
                <a:srgbClr val="000000"/>
              </a:solidFill>
              <a:latin typeface="Calibri"/>
            </a:endParaRPr>
          </a:p>
        </p:txBody>
      </p:sp>
      <p:sp>
        <p:nvSpPr>
          <p:cNvPr id="405" name="PlaceHolder 6"/>
          <p:cNvSpPr>
            <a:spLocks noGrp="1"/>
          </p:cNvSpPr>
          <p:nvPr>
            <p:ph type="body"/>
          </p:nvPr>
        </p:nvSpPr>
        <p:spPr>
          <a:xfrm>
            <a:off x="1889280" y="4106160"/>
            <a:ext cx="5292360" cy="164880"/>
          </a:xfrm>
          <a:prstGeom prst="rect">
            <a:avLst/>
          </a:prstGeom>
          <a:noFill/>
          <a:ln w="0">
            <a:noFill/>
          </a:ln>
        </p:spPr>
        <p:txBody>
          <a:bodyPr lIns="0" rIns="0" tIns="0" bIns="0" anchor="t">
            <a:noAutofit/>
          </a:bodyPr>
          <a:p>
            <a:pPr>
              <a:lnSpc>
                <a:spcPct val="100000"/>
              </a:lnSpc>
              <a:buNone/>
              <a:tabLst>
                <a:tab algn="l" pos="0"/>
              </a:tabLst>
            </a:pPr>
            <a:r>
              <a:rPr b="0" i="1" lang="en-GB" sz="1100" spc="-1" strike="noStrike">
                <a:solidFill>
                  <a:srgbClr val="000000"/>
                </a:solidFill>
                <a:latin typeface="Calibri"/>
              </a:rPr>
              <a:t>Click to insert Caption under image or movie</a:t>
            </a:r>
            <a:endParaRPr b="0" lang="nl-NL" sz="11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442" name="Picture 4" descr=""/>
          <p:cNvPicPr/>
          <p:nvPr/>
        </p:nvPicPr>
        <p:blipFill>
          <a:blip r:embed="rId2">
            <a:alphaModFix amt="20000"/>
          </a:blip>
        </p:blipFill>
        <p:spPr>
          <a:xfrm>
            <a:off x="8156520" y="4568760"/>
            <a:ext cx="987120" cy="574200"/>
          </a:xfrm>
          <a:prstGeom prst="rect">
            <a:avLst/>
          </a:prstGeom>
          <a:ln w="0">
            <a:noFill/>
          </a:ln>
        </p:spPr>
      </p:pic>
      <p:sp>
        <p:nvSpPr>
          <p:cNvPr id="443"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US" sz="2700" spc="-1" strike="noStrike">
                <a:solidFill>
                  <a:srgbClr val="000000"/>
                </a:solidFill>
                <a:latin typeface="Calibri"/>
              </a:rPr>
              <a:t>A 27pt headline on a slide with three images</a:t>
            </a:r>
            <a:endParaRPr b="0" lang="nl-NL" sz="2700" spc="-1" strike="noStrike">
              <a:solidFill>
                <a:srgbClr val="000000"/>
              </a:solidFill>
              <a:latin typeface="Calibri"/>
            </a:endParaRPr>
          </a:p>
        </p:txBody>
      </p:sp>
      <p:sp>
        <p:nvSpPr>
          <p:cNvPr id="444" name="PlaceHolder 2"/>
          <p:cNvSpPr>
            <a:spLocks noGrp="1"/>
          </p:cNvSpPr>
          <p:nvPr>
            <p:ph type="body"/>
          </p:nvPr>
        </p:nvSpPr>
        <p:spPr>
          <a:xfrm>
            <a:off x="758880" y="1306800"/>
            <a:ext cx="2084040" cy="63612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Click to enter text</a:t>
            </a:r>
            <a:endParaRPr b="0" lang="nl-NL" sz="1650" spc="-1" strike="noStrike">
              <a:solidFill>
                <a:srgbClr val="000000"/>
              </a:solidFill>
              <a:latin typeface="Calibri"/>
            </a:endParaRPr>
          </a:p>
        </p:txBody>
      </p:sp>
      <p:sp>
        <p:nvSpPr>
          <p:cNvPr id="445" name="PlaceHolder 3"/>
          <p:cNvSpPr>
            <a:spLocks noGrp="1"/>
          </p:cNvSpPr>
          <p:nvPr>
            <p:ph type="dt" idx="22"/>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6" name="PlaceHolder 4"/>
          <p:cNvSpPr>
            <a:spLocks noGrp="1"/>
          </p:cNvSpPr>
          <p:nvPr>
            <p:ph type="ftr" idx="23"/>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447" name="PlaceHolder 5"/>
          <p:cNvSpPr>
            <a:spLocks noGrp="1"/>
          </p:cNvSpPr>
          <p:nvPr>
            <p:ph type="sldNum" idx="24"/>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92E2BEB5-E905-42C9-9394-A7AB75946D18}" type="slidenum">
              <a:rPr b="0" lang="en-GB" sz="1100" spc="-1" strike="noStrike">
                <a:solidFill>
                  <a:srgbClr val="000000"/>
                </a:solidFill>
                <a:latin typeface="Calibri"/>
              </a:rPr>
              <a:t>&lt;number&gt;</a:t>
            </a:fld>
            <a:endParaRPr b="0" lang="en-US" sz="1100" spc="-1" strike="noStrike">
              <a:latin typeface="Times New Roman"/>
            </a:endParaRPr>
          </a:p>
        </p:txBody>
      </p:sp>
      <p:sp>
        <p:nvSpPr>
          <p:cNvPr id="448" name="PlaceHolder 6"/>
          <p:cNvSpPr>
            <a:spLocks noGrp="1"/>
          </p:cNvSpPr>
          <p:nvPr>
            <p:ph type="body"/>
          </p:nvPr>
        </p:nvSpPr>
        <p:spPr>
          <a:xfrm>
            <a:off x="3490920" y="1302840"/>
            <a:ext cx="2084040" cy="636120"/>
          </a:xfrm>
          <a:prstGeom prst="rect">
            <a:avLst/>
          </a:prstGeom>
          <a:noFill/>
          <a:ln w="0">
            <a:noFill/>
          </a:ln>
        </p:spPr>
        <p:txBody>
          <a:bodyPr lIns="0" rIns="0" tIns="0" bIns="0" anchor="t">
            <a:noAutofit/>
          </a:bodyPr>
          <a:p>
            <a:pPr>
              <a:lnSpc>
                <a:spcPct val="100000"/>
              </a:lnSpc>
              <a:buNone/>
              <a:tabLst>
                <a:tab algn="l" pos="0"/>
              </a:tabLst>
            </a:pPr>
            <a:r>
              <a:rPr b="0" lang="en-GB" sz="1650" spc="-1" strike="noStrike">
                <a:solidFill>
                  <a:srgbClr val="000000"/>
                </a:solidFill>
                <a:latin typeface="Calibri"/>
              </a:rPr>
              <a:t>Click to enter text</a:t>
            </a:r>
            <a:endParaRPr b="0" lang="nl-NL" sz="1650" spc="-1" strike="noStrike">
              <a:solidFill>
                <a:srgbClr val="000000"/>
              </a:solidFill>
              <a:latin typeface="Calibri"/>
            </a:endParaRPr>
          </a:p>
        </p:txBody>
      </p:sp>
      <p:sp>
        <p:nvSpPr>
          <p:cNvPr id="449" name="PlaceHolder 7"/>
          <p:cNvSpPr>
            <a:spLocks noGrp="1"/>
          </p:cNvSpPr>
          <p:nvPr>
            <p:ph type="body"/>
          </p:nvPr>
        </p:nvSpPr>
        <p:spPr>
          <a:xfrm>
            <a:off x="6235560" y="1302840"/>
            <a:ext cx="2084040" cy="636120"/>
          </a:xfrm>
          <a:prstGeom prst="rect">
            <a:avLst/>
          </a:prstGeom>
          <a:noFill/>
          <a:ln w="0">
            <a:noFill/>
          </a:ln>
        </p:spPr>
        <p:txBody>
          <a:bodyPr lIns="0" rIns="0" tIns="0" bIns="0" anchor="t">
            <a:noAutofit/>
          </a:bodyPr>
          <a:p>
            <a:pPr>
              <a:lnSpc>
                <a:spcPct val="100000"/>
              </a:lnSpc>
              <a:buNone/>
              <a:tabLst>
                <a:tab algn="l" pos="0"/>
              </a:tabLst>
            </a:pPr>
            <a:r>
              <a:rPr b="0" lang="en-GB" sz="1650" spc="-1" strike="noStrike">
                <a:solidFill>
                  <a:srgbClr val="000000"/>
                </a:solidFill>
                <a:latin typeface="Calibri"/>
              </a:rPr>
              <a:t>Click to enter text</a:t>
            </a:r>
            <a:endParaRPr b="0" lang="nl-NL" sz="1650" spc="-1" strike="noStrike">
              <a:solidFill>
                <a:srgbClr val="000000"/>
              </a:solidFill>
              <a:latin typeface="Calibri"/>
            </a:endParaRPr>
          </a:p>
        </p:txBody>
      </p:sp>
      <p:sp>
        <p:nvSpPr>
          <p:cNvPr id="450" name="PlaceHolder 8"/>
          <p:cNvSpPr>
            <a:spLocks noGrp="1"/>
          </p:cNvSpPr>
          <p:nvPr>
            <p:ph type="body"/>
          </p:nvPr>
        </p:nvSpPr>
        <p:spPr>
          <a:xfrm>
            <a:off x="755640" y="1943280"/>
            <a:ext cx="2087280" cy="2624760"/>
          </a:xfrm>
          <a:prstGeom prst="rect">
            <a:avLst/>
          </a:prstGeom>
          <a:noFill/>
          <a:ln w="0">
            <a:noFill/>
          </a:ln>
        </p:spPr>
        <p:txBody>
          <a:bodyPr lIns="90000" rIns="90000" tIns="45000" bIns="45000" anchor="t">
            <a:noAutofit/>
          </a:bodyPr>
          <a:p>
            <a:pPr>
              <a:lnSpc>
                <a:spcPct val="100000"/>
              </a:lnSpc>
              <a:buNone/>
            </a:pPr>
            <a:r>
              <a:rPr b="0" lang="en-GB" sz="1350" spc="-1" strike="noStrike">
                <a:solidFill>
                  <a:srgbClr val="000000"/>
                </a:solidFill>
                <a:latin typeface="Calibri"/>
              </a:rPr>
              <a:t>Click to insert image</a:t>
            </a:r>
            <a:endParaRPr b="0" lang="nl-NL" sz="1350" spc="-1" strike="noStrike">
              <a:solidFill>
                <a:srgbClr val="000000"/>
              </a:solidFill>
              <a:latin typeface="Calibri"/>
            </a:endParaRPr>
          </a:p>
        </p:txBody>
      </p:sp>
      <p:sp>
        <p:nvSpPr>
          <p:cNvPr id="451" name="PlaceHolder 9"/>
          <p:cNvSpPr>
            <a:spLocks noGrp="1"/>
          </p:cNvSpPr>
          <p:nvPr>
            <p:ph type="body"/>
          </p:nvPr>
        </p:nvSpPr>
        <p:spPr>
          <a:xfrm>
            <a:off x="3487680" y="1943280"/>
            <a:ext cx="2087280" cy="2624760"/>
          </a:xfrm>
          <a:prstGeom prst="rect">
            <a:avLst/>
          </a:prstGeom>
          <a:noFill/>
          <a:ln w="0">
            <a:noFill/>
          </a:ln>
        </p:spPr>
        <p:txBody>
          <a:bodyPr lIns="90000" rIns="90000" tIns="45000" bIns="45000" anchor="t">
            <a:noAutofit/>
          </a:bodyPr>
          <a:p>
            <a:pPr>
              <a:lnSpc>
                <a:spcPct val="100000"/>
              </a:lnSpc>
              <a:buNone/>
              <a:tabLst>
                <a:tab algn="l" pos="0"/>
              </a:tabLst>
            </a:pPr>
            <a:r>
              <a:rPr b="0" lang="en-GB" sz="1350" spc="-1" strike="noStrike">
                <a:solidFill>
                  <a:srgbClr val="000000"/>
                </a:solidFill>
                <a:latin typeface="Calibri"/>
              </a:rPr>
              <a:t>Click to insert image</a:t>
            </a:r>
            <a:endParaRPr b="0" lang="nl-NL" sz="1350" spc="-1" strike="noStrike">
              <a:solidFill>
                <a:srgbClr val="000000"/>
              </a:solidFill>
              <a:latin typeface="Calibri"/>
            </a:endParaRPr>
          </a:p>
          <a:p>
            <a:pPr>
              <a:lnSpc>
                <a:spcPct val="100000"/>
              </a:lnSpc>
              <a:buNone/>
              <a:tabLst>
                <a:tab algn="l" pos="0"/>
              </a:tabLst>
            </a:pPr>
            <a:endParaRPr b="0" lang="nl-NL" sz="1350" spc="-1" strike="noStrike">
              <a:solidFill>
                <a:srgbClr val="000000"/>
              </a:solidFill>
              <a:latin typeface="Calibri"/>
            </a:endParaRPr>
          </a:p>
        </p:txBody>
      </p:sp>
      <p:sp>
        <p:nvSpPr>
          <p:cNvPr id="452" name="PlaceHolder 10"/>
          <p:cNvSpPr>
            <a:spLocks noGrp="1"/>
          </p:cNvSpPr>
          <p:nvPr>
            <p:ph type="body"/>
          </p:nvPr>
        </p:nvSpPr>
        <p:spPr>
          <a:xfrm>
            <a:off x="6235560" y="1943280"/>
            <a:ext cx="2087280" cy="2624760"/>
          </a:xfrm>
          <a:prstGeom prst="rect">
            <a:avLst/>
          </a:prstGeom>
          <a:noFill/>
          <a:ln w="0">
            <a:noFill/>
          </a:ln>
        </p:spPr>
        <p:txBody>
          <a:bodyPr lIns="90000" rIns="90000" tIns="45000" bIns="45000" anchor="t">
            <a:noAutofit/>
          </a:bodyPr>
          <a:p>
            <a:pPr>
              <a:lnSpc>
                <a:spcPct val="100000"/>
              </a:lnSpc>
              <a:buNone/>
              <a:tabLst>
                <a:tab algn="l" pos="0"/>
              </a:tabLst>
            </a:pPr>
            <a:r>
              <a:rPr b="0" lang="en-GB" sz="1350" spc="-1" strike="noStrike">
                <a:solidFill>
                  <a:srgbClr val="000000"/>
                </a:solidFill>
                <a:latin typeface="Calibri"/>
              </a:rPr>
              <a:t>Click to insert image</a:t>
            </a:r>
            <a:endParaRPr b="0" lang="nl-NL" sz="1350" spc="-1" strike="noStrike">
              <a:solidFill>
                <a:srgbClr val="000000"/>
              </a:solidFill>
              <a:latin typeface="Calibri"/>
            </a:endParaRPr>
          </a:p>
          <a:p>
            <a:pPr>
              <a:lnSpc>
                <a:spcPct val="100000"/>
              </a:lnSpc>
              <a:buNone/>
              <a:tabLst>
                <a:tab algn="l" pos="0"/>
              </a:tabLst>
            </a:pPr>
            <a:endParaRPr b="0" lang="nl-NL" sz="135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6a6a6"/>
        </a:solidFill>
      </p:bgPr>
    </p:bg>
    <p:spTree>
      <p:nvGrpSpPr>
        <p:cNvPr id="1" name=""/>
        <p:cNvGrpSpPr/>
        <p:nvPr/>
      </p:nvGrpSpPr>
      <p:grpSpPr>
        <a:xfrm>
          <a:off x="0" y="0"/>
          <a:ext cx="0" cy="0"/>
          <a:chOff x="0" y="0"/>
          <a:chExt cx="0" cy="0"/>
        </a:xfrm>
      </p:grpSpPr>
      <p:pic>
        <p:nvPicPr>
          <p:cNvPr id="489" name="Picture 4" descr=""/>
          <p:cNvPicPr/>
          <p:nvPr/>
        </p:nvPicPr>
        <p:blipFill>
          <a:blip r:embed="rId2">
            <a:alphaModFix amt="20000"/>
          </a:blip>
        </p:blipFill>
        <p:spPr>
          <a:xfrm>
            <a:off x="8156520" y="4568760"/>
            <a:ext cx="987120" cy="574200"/>
          </a:xfrm>
          <a:prstGeom prst="rect">
            <a:avLst/>
          </a:prstGeom>
          <a:ln w="0">
            <a:noFill/>
          </a:ln>
        </p:spPr>
      </p:pic>
      <p:sp>
        <p:nvSpPr>
          <p:cNvPr id="490" name="PlaceHolder 1"/>
          <p:cNvSpPr>
            <a:spLocks noGrp="1"/>
          </p:cNvSpPr>
          <p:nvPr>
            <p:ph type="title"/>
          </p:nvPr>
        </p:nvSpPr>
        <p:spPr>
          <a:xfrm>
            <a:off x="758880" y="518400"/>
            <a:ext cx="7556040" cy="733320"/>
          </a:xfrm>
          <a:prstGeom prst="rect">
            <a:avLst/>
          </a:prstGeom>
          <a:noFill/>
          <a:ln w="0">
            <a:noFill/>
          </a:ln>
        </p:spPr>
        <p:txBody>
          <a:bodyPr lIns="0" rIns="0" tIns="0" bIns="0" anchor="t">
            <a:noAutofit/>
          </a:bodyPr>
          <a:p>
            <a:pPr>
              <a:lnSpc>
                <a:spcPts val="2701"/>
              </a:lnSpc>
              <a:buNone/>
            </a:pPr>
            <a:r>
              <a:rPr b="1" lang="en-GB" sz="2700" spc="-1" strike="noStrike">
                <a:solidFill>
                  <a:srgbClr val="ffffff"/>
                </a:solidFill>
                <a:latin typeface="Calibri"/>
              </a:rPr>
              <a:t>This is an example of a white headline on a full screen, dark image</a:t>
            </a:r>
            <a:endParaRPr b="0" lang="nl-NL" sz="2700" spc="-1" strike="noStrike">
              <a:solidFill>
                <a:srgbClr val="000000"/>
              </a:solidFill>
              <a:latin typeface="Calibri"/>
            </a:endParaRPr>
          </a:p>
        </p:txBody>
      </p:sp>
      <p:sp>
        <p:nvSpPr>
          <p:cNvPr id="491" name="PlaceHolder 2"/>
          <p:cNvSpPr>
            <a:spLocks noGrp="1"/>
          </p:cNvSpPr>
          <p:nvPr>
            <p:ph type="dt" idx="25"/>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92" name="PlaceHolder 3"/>
          <p:cNvSpPr>
            <a:spLocks noGrp="1"/>
          </p:cNvSpPr>
          <p:nvPr>
            <p:ph type="ftr" idx="26"/>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493" name="PlaceHolder 4"/>
          <p:cNvSpPr>
            <a:spLocks noGrp="1"/>
          </p:cNvSpPr>
          <p:nvPr>
            <p:ph type="sldNum" idx="27"/>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DB64C21E-6BAF-4BCA-BBB0-0CA608EF4D32}" type="slidenum">
              <a:rPr b="0" lang="en-GB" sz="1100" spc="-1" strike="noStrike">
                <a:solidFill>
                  <a:srgbClr val="000000"/>
                </a:solidFill>
                <a:latin typeface="Calibri"/>
              </a:rPr>
              <a:t>&lt;number&gt;</a:t>
            </a:fld>
            <a:endParaRPr b="0" lang="en-US" sz="1100" spc="-1" strike="noStrike">
              <a:latin typeface="Times New Roman"/>
            </a:endParaRPr>
          </a:p>
        </p:txBody>
      </p:sp>
      <p:sp>
        <p:nvSpPr>
          <p:cNvPr id="494" name="Tekstvak 7"/>
          <p:cNvSpPr/>
          <p:nvPr/>
        </p:nvSpPr>
        <p:spPr>
          <a:xfrm>
            <a:off x="-1811160" y="610920"/>
            <a:ext cx="1729080" cy="1917000"/>
          </a:xfrm>
          <a:prstGeom prst="rect">
            <a:avLst/>
          </a:prstGeom>
          <a:solidFill>
            <a:srgbClr val="cedf00">
              <a:alpha val="20000"/>
            </a:srgbClr>
          </a:solidFill>
          <a:ln w="0">
            <a:noFill/>
          </a:ln>
        </p:spPr>
        <p:style>
          <a:lnRef idx="0"/>
          <a:fillRef idx="0"/>
          <a:effectRef idx="0"/>
          <a:fontRef idx="minor"/>
        </p:style>
        <p:txBody>
          <a:bodyPr lIns="90000" rIns="90000" tIns="45000" bIns="45000" anchor="t">
            <a:spAutoFit/>
          </a:bodyPr>
          <a:p>
            <a:pPr>
              <a:lnSpc>
                <a:spcPct val="100000"/>
              </a:lnSpc>
              <a:buNone/>
            </a:pPr>
            <a:r>
              <a:rPr b="0" lang="en-US" sz="1000" spc="-1" strike="noStrike">
                <a:solidFill>
                  <a:srgbClr val="000000"/>
                </a:solidFill>
                <a:highlight>
                  <a:srgbClr val="ffff00"/>
                </a:highlight>
                <a:latin typeface="Calibri"/>
              </a:rPr>
              <a:t>Add a background image by </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Right-click -&gt; ‘Format background...',</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Choose ‘Fill by image’ or ‘Bitmappattern’,</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Click the ‘File...’-button to browse for an image.</a:t>
            </a:r>
            <a:endParaRPr b="0" lang="en-US" sz="1000" spc="-1" strike="noStrike">
              <a:highlight>
                <a:srgbClr val="ffff00"/>
              </a:highlight>
              <a:latin typeface="Arial"/>
            </a:endParaRPr>
          </a:p>
        </p:txBody>
      </p:sp>
      <p:sp>
        <p:nvSpPr>
          <p:cNvPr id="495"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1950" spc="-1" strike="noStrike">
                <a:solidFill>
                  <a:srgbClr val="000000"/>
                </a:solidFill>
                <a:latin typeface="Calibri"/>
              </a:rPr>
              <a:t>Click to edit the outline text format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nl-NL" sz="1650" spc="-1" strike="noStrike">
                <a:solidFill>
                  <a:srgbClr val="000000"/>
                </a:solidFill>
                <a:latin typeface="Calibri"/>
              </a:rPr>
              <a:t>Second Outline Level</a:t>
            </a:r>
            <a:endParaRPr b="0" lang="nl-NL" sz="165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nl-NL" sz="1650" spc="-1" strike="noStrike">
                <a:solidFill>
                  <a:srgbClr val="000000"/>
                </a:solidFill>
                <a:latin typeface="Calibri"/>
              </a:rPr>
              <a:t>Third Outline Level</a:t>
            </a:r>
            <a:endParaRPr b="0" lang="nl-NL" sz="16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nl-NL" sz="1650" spc="-1" strike="noStrike">
                <a:solidFill>
                  <a:srgbClr val="000000"/>
                </a:solidFill>
                <a:latin typeface="Calibri"/>
              </a:rPr>
              <a:t>Fourth Outline Level</a:t>
            </a:r>
            <a:endParaRPr b="0" lang="nl-NL" sz="16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nl-NL" sz="2000" spc="-1" strike="noStrike">
                <a:solidFill>
                  <a:srgbClr val="000000"/>
                </a:solidFill>
                <a:latin typeface="Calibri"/>
              </a:rPr>
              <a:t>Fifth Outline Level</a:t>
            </a:r>
            <a:endParaRPr b="0" lang="nl-NL"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nl-NL" sz="2000" spc="-1" strike="noStrike">
                <a:solidFill>
                  <a:srgbClr val="000000"/>
                </a:solidFill>
                <a:latin typeface="Calibri"/>
              </a:rPr>
              <a:t>Sixth Outline Level</a:t>
            </a:r>
            <a:endParaRPr b="0" lang="nl-NL"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nl-NL" sz="2000" spc="-1" strike="noStrike">
                <a:solidFill>
                  <a:srgbClr val="000000"/>
                </a:solidFill>
                <a:latin typeface="Calibri"/>
              </a:rPr>
              <a:t>Seventh Outline Level</a:t>
            </a:r>
            <a:endParaRPr b="0" lang="nl-NL"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532" name="Picture 4" descr=""/>
          <p:cNvPicPr/>
          <p:nvPr/>
        </p:nvPicPr>
        <p:blipFill>
          <a:blip r:embed="rId2">
            <a:alphaModFix amt="20000"/>
          </a:blip>
        </p:blipFill>
        <p:spPr>
          <a:xfrm>
            <a:off x="8156520" y="4568760"/>
            <a:ext cx="987120" cy="574200"/>
          </a:xfrm>
          <a:prstGeom prst="rect">
            <a:avLst/>
          </a:prstGeom>
          <a:ln w="0">
            <a:noFill/>
          </a:ln>
        </p:spPr>
      </p:pic>
      <p:sp>
        <p:nvSpPr>
          <p:cNvPr id="533" name="PlaceHolder 1"/>
          <p:cNvSpPr>
            <a:spLocks noGrp="1"/>
          </p:cNvSpPr>
          <p:nvPr>
            <p:ph type="title"/>
          </p:nvPr>
        </p:nvSpPr>
        <p:spPr>
          <a:xfrm>
            <a:off x="758880" y="518400"/>
            <a:ext cx="7556040" cy="73332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This is an example of a black headline on a full screen, light image</a:t>
            </a:r>
            <a:endParaRPr b="0" lang="nl-NL" sz="2700" spc="-1" strike="noStrike">
              <a:solidFill>
                <a:srgbClr val="000000"/>
              </a:solidFill>
              <a:latin typeface="Calibri"/>
            </a:endParaRPr>
          </a:p>
        </p:txBody>
      </p:sp>
      <p:sp>
        <p:nvSpPr>
          <p:cNvPr id="534" name="PlaceHolder 2"/>
          <p:cNvSpPr>
            <a:spLocks noGrp="1"/>
          </p:cNvSpPr>
          <p:nvPr>
            <p:ph type="dt" idx="28"/>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35" name="PlaceHolder 3"/>
          <p:cNvSpPr>
            <a:spLocks noGrp="1"/>
          </p:cNvSpPr>
          <p:nvPr>
            <p:ph type="ftr" idx="29"/>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536" name="PlaceHolder 4"/>
          <p:cNvSpPr>
            <a:spLocks noGrp="1"/>
          </p:cNvSpPr>
          <p:nvPr>
            <p:ph type="sldNum" idx="30"/>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5D353EA8-C072-452D-ADAB-8910C21EB854}" type="slidenum">
              <a:rPr b="0" lang="en-GB" sz="1100" spc="-1" strike="noStrike">
                <a:solidFill>
                  <a:srgbClr val="000000"/>
                </a:solidFill>
                <a:latin typeface="Calibri"/>
              </a:rPr>
              <a:t>&lt;number&gt;</a:t>
            </a:fld>
            <a:endParaRPr b="0" lang="en-US" sz="1100" spc="-1" strike="noStrike">
              <a:latin typeface="Times New Roman"/>
            </a:endParaRPr>
          </a:p>
        </p:txBody>
      </p:sp>
      <p:sp>
        <p:nvSpPr>
          <p:cNvPr id="537" name="Tekstvak 7"/>
          <p:cNvSpPr/>
          <p:nvPr/>
        </p:nvSpPr>
        <p:spPr>
          <a:xfrm>
            <a:off x="-1811160" y="610920"/>
            <a:ext cx="1729080" cy="1917000"/>
          </a:xfrm>
          <a:prstGeom prst="rect">
            <a:avLst/>
          </a:prstGeom>
          <a:solidFill>
            <a:srgbClr val="cedf00">
              <a:alpha val="20000"/>
            </a:srgbClr>
          </a:solidFill>
          <a:ln w="0">
            <a:noFill/>
          </a:ln>
        </p:spPr>
        <p:style>
          <a:lnRef idx="0"/>
          <a:fillRef idx="0"/>
          <a:effectRef idx="0"/>
          <a:fontRef idx="minor"/>
        </p:style>
        <p:txBody>
          <a:bodyPr lIns="90000" rIns="90000" tIns="45000" bIns="45000" anchor="t">
            <a:spAutoFit/>
          </a:bodyPr>
          <a:p>
            <a:pPr>
              <a:lnSpc>
                <a:spcPct val="100000"/>
              </a:lnSpc>
              <a:buNone/>
            </a:pPr>
            <a:r>
              <a:rPr b="0" lang="en-US" sz="1000" spc="-1" strike="noStrike">
                <a:solidFill>
                  <a:srgbClr val="000000"/>
                </a:solidFill>
                <a:highlight>
                  <a:srgbClr val="ffff00"/>
                </a:highlight>
                <a:latin typeface="Calibri"/>
              </a:rPr>
              <a:t>Add a background image by </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Right-click -&gt; ‘Format background...',</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Choose ‘Fill by image’ or ‘Bitmappattern’,</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Click the ‘File...’-button to browse for an image.</a:t>
            </a:r>
            <a:endParaRPr b="0" lang="en-US" sz="1000" spc="-1" strike="noStrike">
              <a:highlight>
                <a:srgbClr val="ffff00"/>
              </a:highlight>
              <a:latin typeface="Arial"/>
            </a:endParaRPr>
          </a:p>
        </p:txBody>
      </p:sp>
      <p:sp>
        <p:nvSpPr>
          <p:cNvPr id="538"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1950" spc="-1" strike="noStrike">
                <a:solidFill>
                  <a:srgbClr val="000000"/>
                </a:solidFill>
                <a:latin typeface="Calibri"/>
              </a:rPr>
              <a:t>Click to edit the outline text format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nl-NL" sz="1650" spc="-1" strike="noStrike">
                <a:solidFill>
                  <a:srgbClr val="000000"/>
                </a:solidFill>
                <a:latin typeface="Calibri"/>
              </a:rPr>
              <a:t>Second Outline Level</a:t>
            </a:r>
            <a:endParaRPr b="0" lang="nl-NL" sz="165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nl-NL" sz="1650" spc="-1" strike="noStrike">
                <a:solidFill>
                  <a:srgbClr val="000000"/>
                </a:solidFill>
                <a:latin typeface="Calibri"/>
              </a:rPr>
              <a:t>Third Outline Level</a:t>
            </a:r>
            <a:endParaRPr b="0" lang="nl-NL" sz="16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nl-NL" sz="1650" spc="-1" strike="noStrike">
                <a:solidFill>
                  <a:srgbClr val="000000"/>
                </a:solidFill>
                <a:latin typeface="Calibri"/>
              </a:rPr>
              <a:t>Fourth Outline Level</a:t>
            </a:r>
            <a:endParaRPr b="0" lang="nl-NL" sz="16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nl-NL" sz="2000" spc="-1" strike="noStrike">
                <a:solidFill>
                  <a:srgbClr val="000000"/>
                </a:solidFill>
                <a:latin typeface="Calibri"/>
              </a:rPr>
              <a:t>Fifth Outline Level</a:t>
            </a:r>
            <a:endParaRPr b="0" lang="nl-NL"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nl-NL" sz="2000" spc="-1" strike="noStrike">
                <a:solidFill>
                  <a:srgbClr val="000000"/>
                </a:solidFill>
                <a:latin typeface="Calibri"/>
              </a:rPr>
              <a:t>Sixth Outline Level</a:t>
            </a:r>
            <a:endParaRPr b="0" lang="nl-NL"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nl-NL" sz="2000" spc="-1" strike="noStrike">
                <a:solidFill>
                  <a:srgbClr val="000000"/>
                </a:solidFill>
                <a:latin typeface="Calibri"/>
              </a:rPr>
              <a:t>Seventh Outline Level</a:t>
            </a:r>
            <a:endParaRPr b="0" lang="nl-NL"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75" name="Picture 4" descr=""/>
          <p:cNvPicPr/>
          <p:nvPr/>
        </p:nvPicPr>
        <p:blipFill>
          <a:blip r:embed="rId2">
            <a:alphaModFix amt="20000"/>
          </a:blip>
        </p:blipFill>
        <p:spPr>
          <a:xfrm>
            <a:off x="8156520" y="4568760"/>
            <a:ext cx="987120" cy="574200"/>
          </a:xfrm>
          <a:prstGeom prst="rect">
            <a:avLst/>
          </a:prstGeom>
          <a:ln w="0">
            <a:noFill/>
          </a:ln>
        </p:spPr>
      </p:pic>
      <p:sp>
        <p:nvSpPr>
          <p:cNvPr id="576" name="PlaceHolder 1"/>
          <p:cNvSpPr>
            <a:spLocks noGrp="1"/>
          </p:cNvSpPr>
          <p:nvPr>
            <p:ph type="title"/>
          </p:nvPr>
        </p:nvSpPr>
        <p:spPr>
          <a:xfrm>
            <a:off x="758880" y="518400"/>
            <a:ext cx="7556040" cy="73332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This is an example of a black headline on a white background</a:t>
            </a:r>
            <a:endParaRPr b="0" lang="nl-NL" sz="2700" spc="-1" strike="noStrike">
              <a:solidFill>
                <a:srgbClr val="000000"/>
              </a:solidFill>
              <a:latin typeface="Calibri"/>
            </a:endParaRPr>
          </a:p>
        </p:txBody>
      </p:sp>
      <p:sp>
        <p:nvSpPr>
          <p:cNvPr id="577" name="PlaceHolder 2"/>
          <p:cNvSpPr>
            <a:spLocks noGrp="1"/>
          </p:cNvSpPr>
          <p:nvPr>
            <p:ph type="dt" idx="31"/>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78" name="PlaceHolder 3"/>
          <p:cNvSpPr>
            <a:spLocks noGrp="1"/>
          </p:cNvSpPr>
          <p:nvPr>
            <p:ph type="ftr" idx="32"/>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579" name="PlaceHolder 4"/>
          <p:cNvSpPr>
            <a:spLocks noGrp="1"/>
          </p:cNvSpPr>
          <p:nvPr>
            <p:ph type="sldNum" idx="33"/>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7105EFB7-3E08-45C0-B2A3-86EAFF689223}" type="slidenum">
              <a:rPr b="0" lang="en-GB" sz="1100" spc="-1" strike="noStrike">
                <a:solidFill>
                  <a:srgbClr val="000000"/>
                </a:solidFill>
                <a:latin typeface="Calibri"/>
              </a:rPr>
              <a:t>&lt;number&gt;</a:t>
            </a:fld>
            <a:endParaRPr b="0" lang="en-US" sz="1100" spc="-1" strike="noStrike">
              <a:latin typeface="Times New Roman"/>
            </a:endParaRPr>
          </a:p>
        </p:txBody>
      </p:sp>
      <p:sp>
        <p:nvSpPr>
          <p:cNvPr id="580" name="Rechte verbindingslijn 6"/>
          <p:cNvSpPr/>
          <p:nvPr/>
        </p:nvSpPr>
        <p:spPr>
          <a:xfrm>
            <a:off x="0" y="4563720"/>
            <a:ext cx="9144000" cy="360"/>
          </a:xfrm>
          <a:prstGeom prst="line">
            <a:avLst/>
          </a:prstGeom>
          <a:ln w="3240">
            <a:solidFill>
              <a:srgbClr val="000000"/>
            </a:solidFill>
            <a:miter/>
          </a:ln>
        </p:spPr>
        <p:style>
          <a:lnRef idx="0"/>
          <a:fillRef idx="0"/>
          <a:effectRef idx="0"/>
          <a:fontRef idx="minor"/>
        </p:style>
      </p:sp>
      <p:sp>
        <p:nvSpPr>
          <p:cNvPr id="581" name="PlaceHolder 5"/>
          <p:cNvSpPr>
            <a:spLocks noGrp="1"/>
          </p:cNvSpPr>
          <p:nvPr>
            <p:ph type="body"/>
          </p:nvPr>
        </p:nvSpPr>
        <p:spPr>
          <a:xfrm>
            <a:off x="1890000" y="1299240"/>
            <a:ext cx="5292360" cy="2976840"/>
          </a:xfrm>
          <a:prstGeom prst="rect">
            <a:avLst/>
          </a:prstGeom>
          <a:noFill/>
          <a:ln w="0">
            <a:noFill/>
          </a:ln>
        </p:spPr>
        <p:txBody>
          <a:bodyPr lIns="90000" rIns="90000" tIns="45000" bIns="45000" anchor="t">
            <a:noAutofit/>
          </a:bodyPr>
          <a:p>
            <a:pPr marL="432000" indent="-324000">
              <a:lnSpc>
                <a:spcPct val="100000"/>
              </a:lnSpc>
              <a:buClr>
                <a:srgbClr val="000000"/>
              </a:buClr>
              <a:buSzPct val="45000"/>
              <a:buFont typeface="Wingdings" charset="2"/>
              <a:buChar char=""/>
              <a:tabLst>
                <a:tab algn="l" pos="0"/>
              </a:tabLst>
            </a:pPr>
            <a:r>
              <a:rPr b="0" lang="en-GB" sz="1350" spc="-1" strike="noStrike">
                <a:solidFill>
                  <a:srgbClr val="000000"/>
                </a:solidFill>
                <a:latin typeface="Calibri"/>
              </a:rPr>
              <a:t>Click to insert image</a:t>
            </a:r>
            <a:endParaRPr b="0" lang="nl-NL" sz="13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350" spc="-1" strike="noStrike">
                <a:solidFill>
                  <a:srgbClr val="000000"/>
                </a:solidFill>
                <a:latin typeface="Calibri"/>
              </a:rPr>
              <a:t> </a:t>
            </a:r>
            <a:endParaRPr b="0" lang="nl-NL" sz="1350" spc="-1" strike="noStrike">
              <a:solidFill>
                <a:srgbClr val="000000"/>
              </a:solidFill>
              <a:latin typeface="Calibri"/>
            </a:endParaRPr>
          </a:p>
        </p:txBody>
      </p:sp>
      <p:sp>
        <p:nvSpPr>
          <p:cNvPr id="582" name="Tekstvak 7"/>
          <p:cNvSpPr/>
          <p:nvPr/>
        </p:nvSpPr>
        <p:spPr>
          <a:xfrm>
            <a:off x="-1811160" y="610920"/>
            <a:ext cx="1729080" cy="2983680"/>
          </a:xfrm>
          <a:prstGeom prst="rect">
            <a:avLst/>
          </a:prstGeom>
          <a:solidFill>
            <a:srgbClr val="cedf00">
              <a:alpha val="20000"/>
            </a:srgbClr>
          </a:solidFill>
          <a:ln w="0">
            <a:noFill/>
          </a:ln>
        </p:spPr>
        <p:style>
          <a:lnRef idx="0"/>
          <a:fillRef idx="0"/>
          <a:effectRef idx="0"/>
          <a:fontRef idx="minor"/>
        </p:style>
        <p:txBody>
          <a:bodyPr lIns="90000" rIns="90000" tIns="45000" bIns="45000" anchor="t">
            <a:spAutoFit/>
          </a:bodyPr>
          <a:p>
            <a:pPr>
              <a:lnSpc>
                <a:spcPct val="100000"/>
              </a:lnSpc>
              <a:buNone/>
            </a:pPr>
            <a:r>
              <a:rPr b="0" lang="en-US" sz="1000" spc="-1" strike="noStrike">
                <a:solidFill>
                  <a:srgbClr val="000000"/>
                </a:solidFill>
                <a:highlight>
                  <a:srgbClr val="ffff00"/>
                </a:highlight>
                <a:latin typeface="Calibri"/>
              </a:rPr>
              <a:t>For the placement of a photo/illustration with a white background, as shown on the right, please choose this slide-layout.</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Add a background image by </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Right-click -&gt; ‘Format background...',</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Choose ‘Fill by image’ or ‘Bitmappattern’,</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Click the ‘File...’-button to browse for an image.</a:t>
            </a:r>
            <a:endParaRPr b="0" lang="en-US" sz="1000" spc="-1" strike="noStrike">
              <a:highlight>
                <a:srgbClr val="ffff00"/>
              </a:highlight>
              <a:latin typeface="Arial"/>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81919"/>
        </a:solidFill>
      </p:bgPr>
    </p:bg>
    <p:spTree>
      <p:nvGrpSpPr>
        <p:cNvPr id="1" name=""/>
        <p:cNvGrpSpPr/>
        <p:nvPr/>
      </p:nvGrpSpPr>
      <p:grpSpPr>
        <a:xfrm>
          <a:off x="0" y="0"/>
          <a:ext cx="0" cy="0"/>
          <a:chOff x="0" y="0"/>
          <a:chExt cx="0" cy="0"/>
        </a:xfrm>
      </p:grpSpPr>
      <p:pic>
        <p:nvPicPr>
          <p:cNvPr id="619" name="Picture 4" descr=""/>
          <p:cNvPicPr/>
          <p:nvPr/>
        </p:nvPicPr>
        <p:blipFill>
          <a:blip r:embed="rId2">
            <a:alphaModFix amt="20000"/>
          </a:blip>
        </p:blipFill>
        <p:spPr>
          <a:xfrm>
            <a:off x="8156520" y="4568760"/>
            <a:ext cx="987120" cy="574200"/>
          </a:xfrm>
          <a:prstGeom prst="rect">
            <a:avLst/>
          </a:prstGeom>
          <a:ln w="0">
            <a:noFill/>
          </a:ln>
        </p:spPr>
      </p:pic>
      <p:sp>
        <p:nvSpPr>
          <p:cNvPr id="620"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ffffff"/>
                </a:solidFill>
                <a:latin typeface="Calibri"/>
              </a:rPr>
              <a:t>This is an example of a 27 pt headline with 27 pt line spacing</a:t>
            </a:r>
            <a:endParaRPr b="0" lang="nl-NL" sz="2700" spc="-1" strike="noStrike">
              <a:solidFill>
                <a:srgbClr val="000000"/>
              </a:solidFill>
              <a:latin typeface="Calibri"/>
            </a:endParaRPr>
          </a:p>
        </p:txBody>
      </p:sp>
      <p:sp>
        <p:nvSpPr>
          <p:cNvPr id="621" name="PlaceHolder 2"/>
          <p:cNvSpPr>
            <a:spLocks noGrp="1"/>
          </p:cNvSpPr>
          <p:nvPr>
            <p:ph type="body"/>
          </p:nvPr>
        </p:nvSpPr>
        <p:spPr>
          <a:xfrm>
            <a:off x="758880" y="1306800"/>
            <a:ext cx="7556040" cy="292212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ffffff"/>
                </a:solidFill>
                <a:latin typeface="Calibri"/>
              </a:rPr>
              <a:t>Click to enter text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650" spc="-1" strike="noStrike">
                <a:solidFill>
                  <a:srgbClr val="ffffff"/>
                </a:solidFill>
                <a:latin typeface="Calibri"/>
              </a:rPr>
              <a:t>Tweede niveau</a:t>
            </a:r>
            <a:endParaRPr b="0" lang="nl-NL" sz="1650" spc="-1" strike="noStrike">
              <a:solidFill>
                <a:srgbClr val="000000"/>
              </a:solidFill>
              <a:latin typeface="Calibri"/>
            </a:endParaRPr>
          </a:p>
          <a:p>
            <a:pPr lvl="2" marL="1296000" indent="-288000">
              <a:lnSpc>
                <a:spcPct val="100000"/>
              </a:lnSpc>
              <a:buClr>
                <a:srgbClr val="000000"/>
              </a:buClr>
              <a:buSzPct val="45000"/>
              <a:buFont typeface="Wingdings" charset="2"/>
              <a:buChar char=""/>
              <a:tabLst>
                <a:tab algn="l" pos="0"/>
              </a:tabLst>
            </a:pPr>
            <a:r>
              <a:rPr b="0" lang="en-GB" sz="1650" spc="-1" strike="noStrike">
                <a:solidFill>
                  <a:srgbClr val="ffffff"/>
                </a:solidFill>
                <a:latin typeface="Calibri"/>
              </a:rPr>
              <a:t>Derde niveau</a:t>
            </a:r>
            <a:endParaRPr b="0" lang="nl-NL" sz="1650" spc="-1" strike="noStrike">
              <a:solidFill>
                <a:srgbClr val="000000"/>
              </a:solidFill>
              <a:latin typeface="Calibri"/>
            </a:endParaRPr>
          </a:p>
          <a:p>
            <a:pPr lvl="3" marL="1728000" indent="-216000">
              <a:lnSpc>
                <a:spcPct val="100000"/>
              </a:lnSpc>
              <a:buClr>
                <a:srgbClr val="000000"/>
              </a:buClr>
              <a:buSzPct val="75000"/>
              <a:buFont typeface="Symbol" charset="2"/>
              <a:buChar char=""/>
              <a:tabLst>
                <a:tab algn="l" pos="0"/>
              </a:tabLst>
            </a:pPr>
            <a:r>
              <a:rPr b="0" lang="en-GB" sz="1650" spc="-1" strike="noStrike">
                <a:solidFill>
                  <a:srgbClr val="ffffff"/>
                </a:solidFill>
                <a:latin typeface="Calibri"/>
              </a:rPr>
              <a:t>Vierde niveau</a:t>
            </a:r>
            <a:endParaRPr b="0" lang="nl-NL" sz="1650" spc="-1" strike="noStrike">
              <a:solidFill>
                <a:srgbClr val="000000"/>
              </a:solidFill>
              <a:latin typeface="Calibri"/>
            </a:endParaRPr>
          </a:p>
          <a:p>
            <a:pPr lvl="4" marL="2160000" indent="-216000">
              <a:lnSpc>
                <a:spcPct val="100000"/>
              </a:lnSpc>
              <a:buClr>
                <a:srgbClr val="000000"/>
              </a:buClr>
              <a:buSzPct val="45000"/>
              <a:buFont typeface="Wingdings" charset="2"/>
              <a:buChar char=""/>
              <a:tabLst>
                <a:tab algn="l" pos="0"/>
              </a:tabLst>
            </a:pPr>
            <a:r>
              <a:rPr b="0" lang="en-GB" sz="1650" spc="-1" strike="noStrike">
                <a:solidFill>
                  <a:srgbClr val="ffffff"/>
                </a:solidFill>
                <a:latin typeface="Calibri"/>
              </a:rPr>
              <a:t>Vijfde niveau</a:t>
            </a:r>
            <a:endParaRPr b="0" lang="nl-NL" sz="1650" spc="-1" strike="noStrike">
              <a:solidFill>
                <a:srgbClr val="000000"/>
              </a:solidFill>
              <a:latin typeface="Calibri"/>
            </a:endParaRPr>
          </a:p>
        </p:txBody>
      </p:sp>
      <p:sp>
        <p:nvSpPr>
          <p:cNvPr id="622" name="PlaceHolder 3"/>
          <p:cNvSpPr>
            <a:spLocks noGrp="1"/>
          </p:cNvSpPr>
          <p:nvPr>
            <p:ph type="dt" idx="34"/>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623" name="PlaceHolder 4"/>
          <p:cNvSpPr>
            <a:spLocks noGrp="1"/>
          </p:cNvSpPr>
          <p:nvPr>
            <p:ph type="ftr" idx="35"/>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624" name="PlaceHolder 5"/>
          <p:cNvSpPr>
            <a:spLocks noGrp="1"/>
          </p:cNvSpPr>
          <p:nvPr>
            <p:ph type="sldNum" idx="36"/>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CD25FA78-BFE0-41CB-B807-622C265AFDC7}" type="slidenum">
              <a:rPr b="0" lang="en-GB" sz="1100" spc="-1" strike="noStrike">
                <a:solidFill>
                  <a:srgbClr val="000000"/>
                </a:solidFill>
                <a:latin typeface="Calibri"/>
              </a:rPr>
              <a:t>&lt;number&gt;</a:t>
            </a:fld>
            <a:endParaRPr b="0" lang="en-US" sz="1100" spc="-1" strike="noStrike">
              <a:latin typeface="Times New Roman"/>
            </a:endParaRPr>
          </a:p>
        </p:txBody>
      </p:sp>
      <p:sp>
        <p:nvSpPr>
          <p:cNvPr id="625" name="Tekstvak 8"/>
          <p:cNvSpPr/>
          <p:nvPr/>
        </p:nvSpPr>
        <p:spPr>
          <a:xfrm>
            <a:off x="-1818720" y="1307880"/>
            <a:ext cx="1768680" cy="3475440"/>
          </a:xfrm>
          <a:prstGeom prst="rect">
            <a:avLst/>
          </a:prstGeom>
          <a:solidFill>
            <a:srgbClr val="cedf00">
              <a:alpha val="2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highlight>
                  <a:srgbClr val="ffff00"/>
                </a:highlight>
                <a:latin typeface="Calibri"/>
              </a:rPr>
              <a:t>Format the text by increasing or decreasing the list level.</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Place the cursor in the text and use these </a:t>
            </a: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buttons (@ tab Start/Home - group Alinea/Paragraph)</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1 = </a:t>
            </a:r>
            <a:r>
              <a:rPr b="0" lang="en-US" sz="1800" spc="-1" strike="noStrike">
                <a:solidFill>
                  <a:srgbClr val="000000"/>
                </a:solidFill>
                <a:highlight>
                  <a:srgbClr val="ffff00"/>
                </a:highlight>
                <a:latin typeface="Calibri"/>
              </a:rPr>
              <a:t>19.5pt text</a:t>
            </a:r>
            <a:endParaRPr b="0" lang="en-US" sz="18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 </a:t>
            </a:r>
            <a:r>
              <a:rPr b="0" lang="en-US" sz="1650" spc="-1" strike="noStrike">
                <a:solidFill>
                  <a:srgbClr val="000000"/>
                </a:solidFill>
                <a:highlight>
                  <a:srgbClr val="ffff00"/>
                </a:highlight>
                <a:latin typeface="Calibri"/>
              </a:rPr>
              <a:t>16.5pt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3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4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5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p:txBody>
      </p:sp>
      <p:pic>
        <p:nvPicPr>
          <p:cNvPr id="626" name="Afbeelding 9" descr=""/>
          <p:cNvPicPr/>
          <p:nvPr/>
        </p:nvPicPr>
        <p:blipFill>
          <a:blip r:embed="rId3">
            <a:alphaModFix amt="20000"/>
          </a:blip>
        </p:blipFill>
        <p:spPr>
          <a:xfrm>
            <a:off x="-1729800" y="2492280"/>
            <a:ext cx="1285560" cy="914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663" name="Picture 4" descr=""/>
          <p:cNvPicPr/>
          <p:nvPr/>
        </p:nvPicPr>
        <p:blipFill>
          <a:blip r:embed="rId2">
            <a:alphaModFix amt="20000"/>
          </a:blip>
        </p:blipFill>
        <p:spPr>
          <a:xfrm>
            <a:off x="8156520" y="4568760"/>
            <a:ext cx="987120" cy="574200"/>
          </a:xfrm>
          <a:prstGeom prst="rect">
            <a:avLst/>
          </a:prstGeom>
          <a:ln w="0">
            <a:noFill/>
          </a:ln>
        </p:spPr>
      </p:pic>
      <p:sp>
        <p:nvSpPr>
          <p:cNvPr id="664" name="PlaceHolder 1"/>
          <p:cNvSpPr>
            <a:spLocks noGrp="1"/>
          </p:cNvSpPr>
          <p:nvPr>
            <p:ph type="title"/>
          </p:nvPr>
        </p:nvSpPr>
        <p:spPr>
          <a:xfrm>
            <a:off x="755640" y="586800"/>
            <a:ext cx="7563240" cy="515880"/>
          </a:xfrm>
          <a:prstGeom prst="rect">
            <a:avLst/>
          </a:prstGeom>
          <a:noFill/>
          <a:ln w="0">
            <a:noFill/>
          </a:ln>
        </p:spPr>
        <p:txBody>
          <a:bodyPr lIns="0" rIns="0" tIns="0" bIns="0" anchor="t">
            <a:noAutofit/>
          </a:bodyPr>
          <a:p>
            <a:pPr>
              <a:lnSpc>
                <a:spcPct val="100000"/>
              </a:lnSpc>
              <a:buNone/>
            </a:pPr>
            <a:r>
              <a:rPr b="0" lang="en-US" sz="1950" spc="-1" strike="noStrike">
                <a:solidFill>
                  <a:srgbClr val="000000"/>
                </a:solidFill>
                <a:latin typeface="Calibri"/>
              </a:rPr>
              <a:t>Sample slide with table and text</a:t>
            </a:r>
            <a:endParaRPr b="0" lang="nl-NL" sz="1950" spc="-1" strike="noStrike">
              <a:solidFill>
                <a:srgbClr val="000000"/>
              </a:solidFill>
              <a:latin typeface="Calibri"/>
            </a:endParaRPr>
          </a:p>
        </p:txBody>
      </p:sp>
      <p:sp>
        <p:nvSpPr>
          <p:cNvPr id="665" name="PlaceHolder 2"/>
          <p:cNvSpPr>
            <a:spLocks noGrp="1"/>
          </p:cNvSpPr>
          <p:nvPr>
            <p:ph type="body"/>
          </p:nvPr>
        </p:nvSpPr>
        <p:spPr>
          <a:xfrm>
            <a:off x="755640" y="2638440"/>
            <a:ext cx="7563240" cy="159048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000000"/>
                </a:solidFill>
                <a:latin typeface="Calibri"/>
              </a:rPr>
              <a:t>Click to enter text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650" spc="-1" strike="noStrike">
                <a:solidFill>
                  <a:srgbClr val="000000"/>
                </a:solidFill>
                <a:latin typeface="Calibri"/>
              </a:rPr>
              <a:t>Tweede niveau</a:t>
            </a:r>
            <a:endParaRPr b="0" lang="nl-NL" sz="1650" spc="-1" strike="noStrike">
              <a:solidFill>
                <a:srgbClr val="000000"/>
              </a:solidFill>
              <a:latin typeface="Calibri"/>
            </a:endParaRPr>
          </a:p>
          <a:p>
            <a:pPr lvl="2" marL="1296000" indent="-288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Derde niveau</a:t>
            </a:r>
            <a:endParaRPr b="0" lang="nl-NL" sz="1650" spc="-1" strike="noStrike">
              <a:solidFill>
                <a:srgbClr val="000000"/>
              </a:solidFill>
              <a:latin typeface="Calibri"/>
            </a:endParaRPr>
          </a:p>
          <a:p>
            <a:pPr lvl="3" marL="1728000" indent="-216000">
              <a:lnSpc>
                <a:spcPct val="100000"/>
              </a:lnSpc>
              <a:buClr>
                <a:srgbClr val="000000"/>
              </a:buClr>
              <a:buSzPct val="75000"/>
              <a:buFont typeface="Symbol" charset="2"/>
              <a:buChar char=""/>
              <a:tabLst>
                <a:tab algn="l" pos="0"/>
              </a:tabLst>
            </a:pPr>
            <a:r>
              <a:rPr b="0" lang="en-GB" sz="1650" spc="-1" strike="noStrike">
                <a:solidFill>
                  <a:srgbClr val="000000"/>
                </a:solidFill>
                <a:latin typeface="Calibri"/>
              </a:rPr>
              <a:t>Vierde niveau</a:t>
            </a:r>
            <a:endParaRPr b="0" lang="nl-NL" sz="1650" spc="-1" strike="noStrike">
              <a:solidFill>
                <a:srgbClr val="000000"/>
              </a:solidFill>
              <a:latin typeface="Calibri"/>
            </a:endParaRPr>
          </a:p>
          <a:p>
            <a:pPr lvl="4" marL="2160000" indent="-216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Vijfde niveau</a:t>
            </a:r>
            <a:endParaRPr b="0" lang="nl-NL" sz="1650" spc="-1" strike="noStrike">
              <a:solidFill>
                <a:srgbClr val="000000"/>
              </a:solidFill>
              <a:latin typeface="Calibri"/>
            </a:endParaRPr>
          </a:p>
        </p:txBody>
      </p:sp>
      <p:sp>
        <p:nvSpPr>
          <p:cNvPr id="666" name="PlaceHolder 3"/>
          <p:cNvSpPr>
            <a:spLocks noGrp="1"/>
          </p:cNvSpPr>
          <p:nvPr>
            <p:ph type="dt" idx="37"/>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667" name="PlaceHolder 4"/>
          <p:cNvSpPr>
            <a:spLocks noGrp="1"/>
          </p:cNvSpPr>
          <p:nvPr>
            <p:ph type="ftr" idx="38"/>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668" name="PlaceHolder 5"/>
          <p:cNvSpPr>
            <a:spLocks noGrp="1"/>
          </p:cNvSpPr>
          <p:nvPr>
            <p:ph type="sldNum" idx="39"/>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3A25C59E-2947-41FF-B90A-CA2B52D7E557}" type="slidenum">
              <a:rPr b="0" lang="en-GB" sz="1100" spc="-1" strike="noStrike">
                <a:solidFill>
                  <a:srgbClr val="000000"/>
                </a:solidFill>
                <a:latin typeface="Calibri"/>
              </a:rPr>
              <a:t>&lt;number&gt;</a:t>
            </a:fld>
            <a:endParaRPr b="0" lang="en-US" sz="1100" spc="-1" strike="noStrike">
              <a:latin typeface="Times New Roman"/>
            </a:endParaRPr>
          </a:p>
        </p:txBody>
      </p:sp>
      <p:sp>
        <p:nvSpPr>
          <p:cNvPr id="669" name="PlaceHolder 6"/>
          <p:cNvSpPr>
            <a:spLocks noGrp="1"/>
          </p:cNvSpPr>
          <p:nvPr>
            <p:ph type="body"/>
          </p:nvPr>
        </p:nvSpPr>
        <p:spPr>
          <a:xfrm>
            <a:off x="755640" y="1079640"/>
            <a:ext cx="7559280" cy="1151640"/>
          </a:xfrm>
          <a:prstGeom prst="rect">
            <a:avLst/>
          </a:prstGeom>
          <a:noFill/>
          <a:ln w="0">
            <a:noFill/>
          </a:ln>
        </p:spPr>
        <p:txBody>
          <a:bodyPr lIns="90000" rIns="90000" tIns="45000" bIns="45000" anchor="t">
            <a:noAutofit/>
          </a:bodyPr>
          <a:p>
            <a:pPr>
              <a:lnSpc>
                <a:spcPct val="100000"/>
              </a:lnSpc>
              <a:buNone/>
            </a:pPr>
            <a:r>
              <a:rPr b="0" lang="en-GB" sz="1350" spc="-1" strike="noStrike">
                <a:solidFill>
                  <a:srgbClr val="000000"/>
                </a:solidFill>
                <a:latin typeface="Calibri"/>
              </a:rPr>
              <a:t>Click to insert table</a:t>
            </a:r>
            <a:endParaRPr b="0" lang="nl-NL" sz="1350" spc="-1" strike="noStrike">
              <a:solidFill>
                <a:srgbClr val="000000"/>
              </a:solidFill>
              <a:latin typeface="Calibri"/>
            </a:endParaRPr>
          </a:p>
        </p:txBody>
      </p:sp>
      <p:sp>
        <p:nvSpPr>
          <p:cNvPr id="670" name="Tekstvak 10"/>
          <p:cNvSpPr/>
          <p:nvPr/>
        </p:nvSpPr>
        <p:spPr>
          <a:xfrm>
            <a:off x="-1811160" y="610920"/>
            <a:ext cx="1729080" cy="394200"/>
          </a:xfrm>
          <a:prstGeom prst="rect">
            <a:avLst/>
          </a:prstGeom>
          <a:solidFill>
            <a:srgbClr val="cedf00">
              <a:alpha val="20000"/>
            </a:srgbClr>
          </a:solidFill>
          <a:ln w="0">
            <a:noFill/>
          </a:ln>
        </p:spPr>
        <p:style>
          <a:lnRef idx="0"/>
          <a:fillRef idx="0"/>
          <a:effectRef idx="0"/>
          <a:fontRef idx="minor"/>
        </p:style>
        <p:txBody>
          <a:bodyPr lIns="90000" rIns="90000" tIns="45000" bIns="45000" anchor="t">
            <a:spAutoFit/>
          </a:bodyPr>
          <a:p>
            <a:pPr>
              <a:lnSpc>
                <a:spcPct val="100000"/>
              </a:lnSpc>
              <a:buNone/>
            </a:pPr>
            <a:r>
              <a:rPr b="0" lang="en-US" sz="1000" spc="-1" strike="noStrike">
                <a:solidFill>
                  <a:srgbClr val="000000"/>
                </a:solidFill>
                <a:highlight>
                  <a:srgbClr val="ffff00"/>
                </a:highlight>
                <a:latin typeface="Calibri"/>
              </a:rPr>
              <a:t>Add a table by clicking the table icon</a:t>
            </a:r>
            <a:endParaRPr b="0" lang="en-US" sz="1000" spc="-1" strike="noStrike">
              <a:highlight>
                <a:srgbClr val="ffff00"/>
              </a:highlight>
              <a:latin typeface="Arial"/>
            </a:endParaRPr>
          </a:p>
        </p:txBody>
      </p:sp>
      <p:sp>
        <p:nvSpPr>
          <p:cNvPr id="671" name="Tekstvak 11"/>
          <p:cNvSpPr/>
          <p:nvPr/>
        </p:nvSpPr>
        <p:spPr>
          <a:xfrm>
            <a:off x="-1818720" y="1307880"/>
            <a:ext cx="1768680" cy="3475440"/>
          </a:xfrm>
          <a:prstGeom prst="rect">
            <a:avLst/>
          </a:prstGeom>
          <a:solidFill>
            <a:srgbClr val="cedf00">
              <a:alpha val="2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highlight>
                  <a:srgbClr val="ffff00"/>
                </a:highlight>
                <a:latin typeface="Calibri"/>
              </a:rPr>
              <a:t>Format the text by increasing or decreasing the list level.</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Place the cursor in the text and use these </a:t>
            </a: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buttons (@ tab Start/Home - group Alinea/Paragraph)</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1 = </a:t>
            </a:r>
            <a:r>
              <a:rPr b="0" lang="en-US" sz="1800" spc="-1" strike="noStrike">
                <a:solidFill>
                  <a:srgbClr val="000000"/>
                </a:solidFill>
                <a:highlight>
                  <a:srgbClr val="ffff00"/>
                </a:highlight>
                <a:latin typeface="Calibri"/>
              </a:rPr>
              <a:t>19.5pt text</a:t>
            </a:r>
            <a:endParaRPr b="0" lang="en-US" sz="18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 </a:t>
            </a:r>
            <a:r>
              <a:rPr b="0" lang="en-US" sz="1650" spc="-1" strike="noStrike">
                <a:solidFill>
                  <a:srgbClr val="000000"/>
                </a:solidFill>
                <a:highlight>
                  <a:srgbClr val="ffff00"/>
                </a:highlight>
                <a:latin typeface="Calibri"/>
              </a:rPr>
              <a:t>16.5pt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3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4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5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p:txBody>
      </p:sp>
      <p:pic>
        <p:nvPicPr>
          <p:cNvPr id="672" name="Afbeelding 12" descr=""/>
          <p:cNvPicPr/>
          <p:nvPr/>
        </p:nvPicPr>
        <p:blipFill>
          <a:blip r:embed="rId3">
            <a:alphaModFix amt="20000"/>
          </a:blip>
        </p:blipFill>
        <p:spPr>
          <a:xfrm>
            <a:off x="-1729800" y="2492280"/>
            <a:ext cx="1285560" cy="914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709" name="Picture 4" descr=""/>
          <p:cNvPicPr/>
          <p:nvPr/>
        </p:nvPicPr>
        <p:blipFill>
          <a:blip r:embed="rId2">
            <a:alphaModFix amt="20000"/>
          </a:blip>
        </p:blipFill>
        <p:spPr>
          <a:xfrm>
            <a:off x="8156520" y="4568760"/>
            <a:ext cx="987120" cy="574200"/>
          </a:xfrm>
          <a:prstGeom prst="rect">
            <a:avLst/>
          </a:prstGeom>
          <a:ln w="0">
            <a:noFill/>
          </a:ln>
        </p:spPr>
      </p:pic>
      <p:sp>
        <p:nvSpPr>
          <p:cNvPr id="710" name="PlaceHolder 1"/>
          <p:cNvSpPr>
            <a:spLocks noGrp="1"/>
          </p:cNvSpPr>
          <p:nvPr>
            <p:ph type="title"/>
          </p:nvPr>
        </p:nvSpPr>
        <p:spPr>
          <a:xfrm>
            <a:off x="755640" y="586800"/>
            <a:ext cx="7563240" cy="515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Example chart</a:t>
            </a:r>
            <a:endParaRPr b="0" lang="nl-NL" sz="1950" spc="-1" strike="noStrike">
              <a:solidFill>
                <a:srgbClr val="000000"/>
              </a:solidFill>
              <a:latin typeface="Calibri"/>
            </a:endParaRPr>
          </a:p>
        </p:txBody>
      </p:sp>
      <p:sp>
        <p:nvSpPr>
          <p:cNvPr id="711" name="PlaceHolder 2"/>
          <p:cNvSpPr>
            <a:spLocks noGrp="1"/>
          </p:cNvSpPr>
          <p:nvPr>
            <p:ph type="dt" idx="40"/>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712" name="PlaceHolder 3"/>
          <p:cNvSpPr>
            <a:spLocks noGrp="1"/>
          </p:cNvSpPr>
          <p:nvPr>
            <p:ph type="ftr" idx="41"/>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713" name="PlaceHolder 4"/>
          <p:cNvSpPr>
            <a:spLocks noGrp="1"/>
          </p:cNvSpPr>
          <p:nvPr>
            <p:ph type="sldNum" idx="42"/>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0E78A3A1-DC11-4D5B-B9A9-F146F68994FB}" type="slidenum">
              <a:rPr b="0" lang="en-GB" sz="1100" spc="-1" strike="noStrike">
                <a:solidFill>
                  <a:srgbClr val="000000"/>
                </a:solidFill>
                <a:latin typeface="Calibri"/>
              </a:rPr>
              <a:t>&lt;number&gt;</a:t>
            </a:fld>
            <a:endParaRPr b="0" lang="en-US" sz="1100" spc="-1" strike="noStrike">
              <a:latin typeface="Times New Roman"/>
            </a:endParaRPr>
          </a:p>
        </p:txBody>
      </p:sp>
      <p:sp>
        <p:nvSpPr>
          <p:cNvPr id="714" name="PlaceHolder 5"/>
          <p:cNvSpPr>
            <a:spLocks noGrp="1"/>
          </p:cNvSpPr>
          <p:nvPr>
            <p:ph type="body"/>
          </p:nvPr>
        </p:nvSpPr>
        <p:spPr>
          <a:xfrm>
            <a:off x="755640" y="1079640"/>
            <a:ext cx="7559280" cy="3149280"/>
          </a:xfrm>
          <a:prstGeom prst="rect">
            <a:avLst/>
          </a:prstGeom>
          <a:noFill/>
          <a:ln w="0">
            <a:noFill/>
          </a:ln>
        </p:spPr>
        <p:txBody>
          <a:bodyPr lIns="90000" rIns="90000" tIns="45000" bIns="45000" anchor="t">
            <a:noAutofit/>
          </a:bodyPr>
          <a:p>
            <a:pPr marL="432000" indent="-324000">
              <a:lnSpc>
                <a:spcPct val="100000"/>
              </a:lnSpc>
              <a:buClr>
                <a:srgbClr val="000000"/>
              </a:buClr>
              <a:buSzPct val="45000"/>
              <a:buFont typeface="Wingdings" charset="2"/>
              <a:buChar char=""/>
            </a:pPr>
            <a:r>
              <a:rPr b="0" lang="en-GB" sz="1350" spc="-1" strike="noStrike">
                <a:solidFill>
                  <a:srgbClr val="000000"/>
                </a:solidFill>
                <a:latin typeface="Calibri"/>
              </a:rPr>
              <a:t>Click to insert chart</a:t>
            </a:r>
            <a:endParaRPr b="0" lang="nl-NL" sz="1350" spc="-1" strike="noStrike">
              <a:solidFill>
                <a:srgbClr val="000000"/>
              </a:solidFill>
              <a:latin typeface="Calibri"/>
            </a:endParaRPr>
          </a:p>
        </p:txBody>
      </p:sp>
      <p:sp>
        <p:nvSpPr>
          <p:cNvPr id="715" name="Tekstvak 7"/>
          <p:cNvSpPr/>
          <p:nvPr/>
        </p:nvSpPr>
        <p:spPr>
          <a:xfrm>
            <a:off x="-1818720" y="1449360"/>
            <a:ext cx="1729080" cy="394200"/>
          </a:xfrm>
          <a:prstGeom prst="rect">
            <a:avLst/>
          </a:prstGeom>
          <a:solidFill>
            <a:srgbClr val="cedf00">
              <a:alpha val="20000"/>
            </a:srgbClr>
          </a:solidFill>
          <a:ln w="0">
            <a:noFill/>
          </a:ln>
        </p:spPr>
        <p:style>
          <a:lnRef idx="0"/>
          <a:fillRef idx="0"/>
          <a:effectRef idx="0"/>
          <a:fontRef idx="minor"/>
        </p:style>
        <p:txBody>
          <a:bodyPr lIns="90000" rIns="90000" tIns="45000" bIns="45000" anchor="t">
            <a:spAutoFit/>
          </a:bodyPr>
          <a:p>
            <a:pPr>
              <a:lnSpc>
                <a:spcPct val="100000"/>
              </a:lnSpc>
              <a:buNone/>
            </a:pPr>
            <a:r>
              <a:rPr b="0" lang="en-US" sz="1000" spc="-1" strike="noStrike">
                <a:solidFill>
                  <a:srgbClr val="000000"/>
                </a:solidFill>
                <a:highlight>
                  <a:srgbClr val="ffff00"/>
                </a:highlight>
                <a:latin typeface="Calibri"/>
              </a:rPr>
              <a:t>Add a chart by clicking the chart icon</a:t>
            </a:r>
            <a:endParaRPr b="0" lang="en-US" sz="1000" spc="-1" strike="noStrike">
              <a:highlight>
                <a:srgbClr val="ffff00"/>
              </a:highlight>
              <a:latin typeface="Arial"/>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752" name="Picture 4" descr=""/>
          <p:cNvPicPr/>
          <p:nvPr/>
        </p:nvPicPr>
        <p:blipFill>
          <a:blip r:embed="rId2">
            <a:alphaModFix amt="20000"/>
          </a:blip>
        </p:blipFill>
        <p:spPr>
          <a:xfrm>
            <a:off x="8156520" y="4568760"/>
            <a:ext cx="987120" cy="574200"/>
          </a:xfrm>
          <a:prstGeom prst="rect">
            <a:avLst/>
          </a:prstGeom>
          <a:ln w="0">
            <a:noFill/>
          </a:ln>
        </p:spPr>
      </p:pic>
      <p:sp>
        <p:nvSpPr>
          <p:cNvPr id="753" name="Black75"/>
          <p:cNvSpPr/>
          <p:nvPr/>
        </p:nvSpPr>
        <p:spPr>
          <a:xfrm>
            <a:off x="0" y="756000"/>
            <a:ext cx="9143640" cy="1079640"/>
          </a:xfrm>
          <a:prstGeom prst="rect">
            <a:avLst/>
          </a:prstGeom>
          <a:solidFill>
            <a:srgbClr val="000000">
              <a:alpha val="25000"/>
            </a:srgbClr>
          </a:solidFill>
          <a:ln w="12600">
            <a:noFill/>
          </a:ln>
        </p:spPr>
        <p:style>
          <a:lnRef idx="0"/>
          <a:fillRef idx="0"/>
          <a:effectRef idx="0"/>
          <a:fontRef idx="minor"/>
        </p:style>
      </p:sp>
      <p:sp>
        <p:nvSpPr>
          <p:cNvPr id="754" name="PlaceHolder 1"/>
          <p:cNvSpPr>
            <a:spLocks noGrp="1"/>
          </p:cNvSpPr>
          <p:nvPr>
            <p:ph type="title"/>
          </p:nvPr>
        </p:nvSpPr>
        <p:spPr>
          <a:xfrm>
            <a:off x="0" y="756000"/>
            <a:ext cx="9143640" cy="791640"/>
          </a:xfrm>
          <a:prstGeom prst="rect">
            <a:avLst/>
          </a:prstGeom>
          <a:solidFill>
            <a:srgbClr val="c81919">
              <a:alpha val="50000"/>
            </a:srgbClr>
          </a:solidFill>
          <a:ln w="0">
            <a:noFill/>
          </a:ln>
        </p:spPr>
        <p:txBody>
          <a:bodyPr lIns="756000" rIns="1962000" tIns="0" bIns="0" anchor="ctr">
            <a:noAutofit/>
          </a:bodyPr>
          <a:p>
            <a:pPr>
              <a:lnSpc>
                <a:spcPts val="2299"/>
              </a:lnSpc>
              <a:buNone/>
            </a:pPr>
            <a:r>
              <a:rPr b="1" lang="en-GB" sz="2200" spc="-1" strike="noStrike">
                <a:solidFill>
                  <a:srgbClr val="ffffff"/>
                </a:solidFill>
                <a:latin typeface="Calibri"/>
              </a:rPr>
              <a:t>Example of a title at the top</a:t>
            </a:r>
            <a:endParaRPr b="0" lang="nl-NL" sz="2200" spc="-1" strike="noStrike">
              <a:solidFill>
                <a:srgbClr val="000000"/>
              </a:solidFill>
              <a:latin typeface="Calibri"/>
            </a:endParaRPr>
          </a:p>
        </p:txBody>
      </p:sp>
      <p:pic>
        <p:nvPicPr>
          <p:cNvPr id="755" name="Picture 2" descr=""/>
          <p:cNvPicPr/>
          <p:nvPr/>
        </p:nvPicPr>
        <p:blipFill>
          <a:blip r:embed="rId3">
            <a:alphaModFix amt="20000"/>
          </a:blip>
        </p:blipFill>
        <p:spPr>
          <a:xfrm>
            <a:off x="7340760" y="4568760"/>
            <a:ext cx="1802880" cy="574200"/>
          </a:xfrm>
          <a:prstGeom prst="rect">
            <a:avLst/>
          </a:prstGeom>
          <a:ln w="0">
            <a:noFill/>
          </a:ln>
        </p:spPr>
      </p:pic>
      <p:sp>
        <p:nvSpPr>
          <p:cNvPr id="756" name="PlaceHolder 2"/>
          <p:cNvSpPr>
            <a:spLocks noGrp="1"/>
          </p:cNvSpPr>
          <p:nvPr>
            <p:ph type="body"/>
          </p:nvPr>
        </p:nvSpPr>
        <p:spPr>
          <a:xfrm>
            <a:off x="0" y="3990960"/>
            <a:ext cx="9143640" cy="576000"/>
          </a:xfrm>
          <a:prstGeom prst="rect">
            <a:avLst/>
          </a:prstGeom>
          <a:solidFill>
            <a:srgbClr val="000000">
              <a:alpha val="25000"/>
            </a:srgbClr>
          </a:solidFill>
          <a:ln w="0">
            <a:noFill/>
          </a:ln>
        </p:spPr>
        <p:txBody>
          <a:bodyPr lIns="756000" rIns="0" tIns="0" bIns="0" anchor="ctr">
            <a:noAutofit/>
          </a:bodyPr>
          <a:p>
            <a:pPr marL="432000" indent="-324000">
              <a:lnSpc>
                <a:spcPct val="100000"/>
              </a:lnSpc>
              <a:buClr>
                <a:srgbClr val="000000"/>
              </a:buClr>
              <a:buSzPct val="45000"/>
              <a:buFont typeface="Wingdings" charset="2"/>
              <a:buChar char=""/>
              <a:tabLst>
                <a:tab algn="l" pos="0"/>
              </a:tabLst>
            </a:pPr>
            <a:r>
              <a:rPr b="1" lang="en-GB" sz="1100" spc="-1" strike="noStrike">
                <a:solidFill>
                  <a:srgbClr val="ffffff"/>
                </a:solidFill>
                <a:latin typeface="Calibri"/>
              </a:rPr>
              <a:t>Name, Function</a:t>
            </a:r>
            <a:endParaRPr b="0" lang="nl-NL" sz="1100" spc="-1" strike="noStrike">
              <a:solidFill>
                <a:srgbClr val="000000"/>
              </a:solidFill>
              <a:latin typeface="Calibri"/>
            </a:endParaRPr>
          </a:p>
        </p:txBody>
      </p:sp>
      <p:sp>
        <p:nvSpPr>
          <p:cNvPr id="757" name="Tekstvak 7"/>
          <p:cNvSpPr/>
          <p:nvPr/>
        </p:nvSpPr>
        <p:spPr>
          <a:xfrm>
            <a:off x="-1811160" y="610920"/>
            <a:ext cx="1729080" cy="1917000"/>
          </a:xfrm>
          <a:prstGeom prst="rect">
            <a:avLst/>
          </a:prstGeom>
          <a:solidFill>
            <a:srgbClr val="cedf00">
              <a:alpha val="20000"/>
            </a:srgbClr>
          </a:solidFill>
          <a:ln w="0">
            <a:noFill/>
          </a:ln>
        </p:spPr>
        <p:style>
          <a:lnRef idx="0"/>
          <a:fillRef idx="0"/>
          <a:effectRef idx="0"/>
          <a:fontRef idx="minor"/>
        </p:style>
        <p:txBody>
          <a:bodyPr lIns="90000" rIns="90000" tIns="45000" bIns="45000" anchor="t">
            <a:spAutoFit/>
          </a:bodyPr>
          <a:p>
            <a:pPr>
              <a:lnSpc>
                <a:spcPct val="100000"/>
              </a:lnSpc>
              <a:buNone/>
            </a:pPr>
            <a:r>
              <a:rPr b="0" lang="en-US" sz="1000" spc="-1" strike="noStrike">
                <a:solidFill>
                  <a:srgbClr val="000000"/>
                </a:solidFill>
                <a:highlight>
                  <a:srgbClr val="ffff00"/>
                </a:highlight>
                <a:latin typeface="Calibri"/>
              </a:rPr>
              <a:t>Add a background image by </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Right-click -&gt; ‘Format background...',</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Choose ‘Fill by image’ or ‘Bitmappattern’,</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Click the ‘File...’-button to browse for an image.</a:t>
            </a:r>
            <a:endParaRPr b="0" lang="en-US" sz="1000" spc="-1" strike="noStrike">
              <a:highlight>
                <a:srgbClr val="ffff00"/>
              </a:highlight>
              <a:latin typeface="Arial"/>
            </a:endParaRPr>
          </a:p>
        </p:txBody>
      </p:sp>
      <p:sp>
        <p:nvSpPr>
          <p:cNvPr id="758" name="PlaceHolder 3"/>
          <p:cNvSpPr>
            <a:spLocks noGrp="1"/>
          </p:cNvSpPr>
          <p:nvPr>
            <p:ph type="body"/>
          </p:nvPr>
        </p:nvSpPr>
        <p:spPr>
          <a:xfrm>
            <a:off x="-6840" y="4567320"/>
            <a:ext cx="7346880" cy="576000"/>
          </a:xfrm>
          <a:prstGeom prst="rect">
            <a:avLst/>
          </a:prstGeom>
          <a:solidFill>
            <a:srgbClr val="ffffff"/>
          </a:solidFill>
          <a:ln w="0">
            <a:noFill/>
          </a:ln>
        </p:spPr>
        <p:txBody>
          <a:bodyPr lIns="756000" rIns="0" tIns="0" bIns="0" anchor="ctr">
            <a:noAutofit/>
          </a:bodyPr>
          <a:p>
            <a:pPr>
              <a:lnSpc>
                <a:spcPct val="100000"/>
              </a:lnSpc>
              <a:buNone/>
              <a:tabLst>
                <a:tab algn="l" pos="0"/>
              </a:tabLst>
            </a:pPr>
            <a:r>
              <a:rPr b="0" lang="en-GB" sz="1100" spc="-1" strike="noStrike">
                <a:solidFill>
                  <a:srgbClr val="000000"/>
                </a:solidFill>
                <a:latin typeface="Calibri"/>
              </a:rPr>
              <a:t>Department, Sub department or Capacity Group</a:t>
            </a:r>
            <a:endParaRPr b="0" lang="nl-NL" sz="11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795" name="Picture 4" descr=""/>
          <p:cNvPicPr/>
          <p:nvPr/>
        </p:nvPicPr>
        <p:blipFill>
          <a:blip r:embed="rId2">
            <a:alphaModFix amt="20000"/>
          </a:blip>
        </p:blipFill>
        <p:spPr>
          <a:xfrm>
            <a:off x="8156520" y="4568760"/>
            <a:ext cx="987120" cy="574200"/>
          </a:xfrm>
          <a:prstGeom prst="rect">
            <a:avLst/>
          </a:prstGeom>
          <a:ln w="0">
            <a:noFill/>
          </a:ln>
        </p:spPr>
      </p:pic>
      <p:sp>
        <p:nvSpPr>
          <p:cNvPr id="796"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This is an example of a 27 pt headline with 27 pt line spacing</a:t>
            </a:r>
            <a:endParaRPr b="0" lang="nl-NL" sz="2700" spc="-1" strike="noStrike">
              <a:solidFill>
                <a:srgbClr val="000000"/>
              </a:solidFill>
              <a:latin typeface="Calibri"/>
            </a:endParaRPr>
          </a:p>
        </p:txBody>
      </p:sp>
      <p:sp>
        <p:nvSpPr>
          <p:cNvPr id="797" name="PlaceHolder 2"/>
          <p:cNvSpPr>
            <a:spLocks noGrp="1"/>
          </p:cNvSpPr>
          <p:nvPr>
            <p:ph type="body"/>
          </p:nvPr>
        </p:nvSpPr>
        <p:spPr>
          <a:xfrm>
            <a:off x="758880" y="1306800"/>
            <a:ext cx="7556040" cy="292212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000000"/>
                </a:solidFill>
                <a:latin typeface="Calibri"/>
              </a:rPr>
              <a:t>Click to enter text</a:t>
            </a:r>
            <a:endParaRPr b="1"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650" spc="-1" strike="noStrike">
                <a:solidFill>
                  <a:srgbClr val="000000"/>
                </a:solidFill>
                <a:latin typeface="Calibri"/>
              </a:rPr>
              <a:t>Tweede niveau</a:t>
            </a:r>
            <a:endParaRPr b="0" lang="nl-NL" sz="1650" spc="-1" strike="noStrike">
              <a:solidFill>
                <a:srgbClr val="000000"/>
              </a:solidFill>
              <a:latin typeface="Calibri"/>
            </a:endParaRPr>
          </a:p>
          <a:p>
            <a:pPr lvl="2" marL="1296000" indent="-288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Derde niveau</a:t>
            </a:r>
            <a:endParaRPr b="0" lang="nl-NL" sz="1650" spc="-1" strike="noStrike">
              <a:solidFill>
                <a:srgbClr val="000000"/>
              </a:solidFill>
              <a:latin typeface="Calibri"/>
            </a:endParaRPr>
          </a:p>
          <a:p>
            <a:pPr lvl="3" marL="1728000" indent="-216000">
              <a:lnSpc>
                <a:spcPct val="100000"/>
              </a:lnSpc>
              <a:buClr>
                <a:srgbClr val="000000"/>
              </a:buClr>
              <a:buSzPct val="75000"/>
              <a:buFont typeface="Symbol" charset="2"/>
              <a:buChar char=""/>
              <a:tabLst>
                <a:tab algn="l" pos="0"/>
              </a:tabLst>
            </a:pPr>
            <a:r>
              <a:rPr b="0" lang="en-GB" sz="1650" spc="-1" strike="noStrike">
                <a:solidFill>
                  <a:srgbClr val="000000"/>
                </a:solidFill>
                <a:latin typeface="Calibri"/>
              </a:rPr>
              <a:t>Vierde niveau</a:t>
            </a:r>
            <a:endParaRPr b="0" lang="nl-NL" sz="1650" spc="-1" strike="noStrike">
              <a:solidFill>
                <a:srgbClr val="000000"/>
              </a:solidFill>
              <a:latin typeface="Calibri"/>
            </a:endParaRPr>
          </a:p>
          <a:p>
            <a:pPr lvl="4" marL="2160000" indent="-216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Vijfde niveau</a:t>
            </a:r>
            <a:endParaRPr b="0" lang="nl-NL" sz="1650" spc="-1" strike="noStrike">
              <a:solidFill>
                <a:srgbClr val="000000"/>
              </a:solidFill>
              <a:latin typeface="Calibri"/>
            </a:endParaRPr>
          </a:p>
        </p:txBody>
      </p:sp>
      <p:sp>
        <p:nvSpPr>
          <p:cNvPr id="798" name="PlaceHolder 3"/>
          <p:cNvSpPr>
            <a:spLocks noGrp="1"/>
          </p:cNvSpPr>
          <p:nvPr>
            <p:ph type="dt" idx="43"/>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799" name="PlaceHolder 4"/>
          <p:cNvSpPr>
            <a:spLocks noGrp="1"/>
          </p:cNvSpPr>
          <p:nvPr>
            <p:ph type="ftr" idx="44"/>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800" name="PlaceHolder 5"/>
          <p:cNvSpPr>
            <a:spLocks noGrp="1"/>
          </p:cNvSpPr>
          <p:nvPr>
            <p:ph type="sldNum" idx="45"/>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A75D1E81-6780-4F3D-916A-13A032C3D488}" type="slidenum">
              <a:rPr b="0" lang="en-GB" sz="1100" spc="-1" strike="noStrike">
                <a:solidFill>
                  <a:srgbClr val="000000"/>
                </a:solidFill>
                <a:latin typeface="Calibri"/>
              </a:rPr>
              <a:t>&lt;number&gt;</a:t>
            </a:fld>
            <a:endParaRPr b="0" lang="en-US" sz="1100" spc="-1" strike="noStrike">
              <a:latin typeface="Times New Roman"/>
            </a:endParaRPr>
          </a:p>
        </p:txBody>
      </p:sp>
      <p:sp>
        <p:nvSpPr>
          <p:cNvPr id="801" name="Tekstvak 6"/>
          <p:cNvSpPr/>
          <p:nvPr/>
        </p:nvSpPr>
        <p:spPr>
          <a:xfrm>
            <a:off x="-1818720" y="1307880"/>
            <a:ext cx="1768680" cy="3475440"/>
          </a:xfrm>
          <a:prstGeom prst="rect">
            <a:avLst/>
          </a:prstGeom>
          <a:solidFill>
            <a:srgbClr val="cedf00">
              <a:alpha val="2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highlight>
                  <a:srgbClr val="ffff00"/>
                </a:highlight>
                <a:latin typeface="Calibri"/>
              </a:rPr>
              <a:t>Format the text by increasing or decreasing the list level.</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Place the cursor in the text and use these </a:t>
            </a: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buttons (@ tab Start/Home - group Alinea/Paragraph)</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1 = </a:t>
            </a:r>
            <a:r>
              <a:rPr b="0" lang="en-US" sz="1800" spc="-1" strike="noStrike">
                <a:solidFill>
                  <a:srgbClr val="000000"/>
                </a:solidFill>
                <a:highlight>
                  <a:srgbClr val="ffff00"/>
                </a:highlight>
                <a:latin typeface="Calibri"/>
              </a:rPr>
              <a:t>19.5pt text</a:t>
            </a:r>
            <a:endParaRPr b="0" lang="en-US" sz="18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 </a:t>
            </a:r>
            <a:r>
              <a:rPr b="0" lang="en-US" sz="1650" spc="-1" strike="noStrike">
                <a:solidFill>
                  <a:srgbClr val="000000"/>
                </a:solidFill>
                <a:highlight>
                  <a:srgbClr val="ffff00"/>
                </a:highlight>
                <a:latin typeface="Calibri"/>
              </a:rPr>
              <a:t>16.5pt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3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4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5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p:txBody>
      </p:sp>
      <p:pic>
        <p:nvPicPr>
          <p:cNvPr id="802" name="Afbeelding 7" descr=""/>
          <p:cNvPicPr/>
          <p:nvPr/>
        </p:nvPicPr>
        <p:blipFill>
          <a:blip r:embed="rId3">
            <a:alphaModFix amt="20000"/>
          </a:blip>
        </p:blipFill>
        <p:spPr>
          <a:xfrm>
            <a:off x="-1729800" y="2492280"/>
            <a:ext cx="1285560" cy="914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43" name="Picture 4" descr=""/>
          <p:cNvPicPr/>
          <p:nvPr/>
        </p:nvPicPr>
        <p:blipFill>
          <a:blip r:embed="rId2">
            <a:alphaModFix amt="20000"/>
          </a:blip>
        </p:blipFill>
        <p:spPr>
          <a:xfrm>
            <a:off x="8156520" y="4568760"/>
            <a:ext cx="987120" cy="574200"/>
          </a:xfrm>
          <a:prstGeom prst="rect">
            <a:avLst/>
          </a:prstGeom>
          <a:ln w="0">
            <a:noFill/>
          </a:ln>
        </p:spPr>
      </p:pic>
      <p:sp>
        <p:nvSpPr>
          <p:cNvPr id="44" name="Black75"/>
          <p:cNvSpPr/>
          <p:nvPr/>
        </p:nvSpPr>
        <p:spPr>
          <a:xfrm>
            <a:off x="0" y="1836000"/>
            <a:ext cx="9143640" cy="1079640"/>
          </a:xfrm>
          <a:prstGeom prst="rect">
            <a:avLst/>
          </a:prstGeom>
          <a:solidFill>
            <a:srgbClr val="000000">
              <a:alpha val="25000"/>
            </a:srgbClr>
          </a:solidFill>
          <a:ln w="12600">
            <a:noFill/>
          </a:ln>
        </p:spPr>
        <p:style>
          <a:lnRef idx="0"/>
          <a:fillRef idx="0"/>
          <a:effectRef idx="0"/>
          <a:fontRef idx="minor"/>
        </p:style>
      </p:sp>
      <p:sp>
        <p:nvSpPr>
          <p:cNvPr id="45" name="PlaceHolder 1"/>
          <p:cNvSpPr>
            <a:spLocks noGrp="1"/>
          </p:cNvSpPr>
          <p:nvPr>
            <p:ph type="title"/>
          </p:nvPr>
        </p:nvSpPr>
        <p:spPr>
          <a:xfrm>
            <a:off x="0" y="1835640"/>
            <a:ext cx="9143640" cy="791640"/>
          </a:xfrm>
          <a:prstGeom prst="rect">
            <a:avLst/>
          </a:prstGeom>
          <a:solidFill>
            <a:srgbClr val="c81919">
              <a:alpha val="50000"/>
            </a:srgbClr>
          </a:solidFill>
          <a:ln w="0">
            <a:noFill/>
          </a:ln>
        </p:spPr>
        <p:txBody>
          <a:bodyPr lIns="756000" rIns="1962000" tIns="0" bIns="0" anchor="ctr">
            <a:noAutofit/>
          </a:bodyPr>
          <a:p>
            <a:pPr>
              <a:lnSpc>
                <a:spcPts val="2299"/>
              </a:lnSpc>
              <a:buNone/>
            </a:pPr>
            <a:r>
              <a:rPr b="1" lang="en-GB" sz="2200" spc="-1" strike="noStrike">
                <a:solidFill>
                  <a:srgbClr val="ffffff"/>
                </a:solidFill>
                <a:latin typeface="Calibri"/>
              </a:rPr>
              <a:t>Example of a title in the middle</a:t>
            </a:r>
            <a:endParaRPr b="0" lang="nl-NL" sz="2200" spc="-1" strike="noStrike">
              <a:solidFill>
                <a:srgbClr val="000000"/>
              </a:solidFill>
              <a:latin typeface="Calibri"/>
            </a:endParaRPr>
          </a:p>
        </p:txBody>
      </p:sp>
      <p:pic>
        <p:nvPicPr>
          <p:cNvPr id="46" name="Picture 2" descr=""/>
          <p:cNvPicPr/>
          <p:nvPr/>
        </p:nvPicPr>
        <p:blipFill>
          <a:blip r:embed="rId3">
            <a:alphaModFix amt="20000"/>
          </a:blip>
        </p:blipFill>
        <p:spPr>
          <a:xfrm>
            <a:off x="7340760" y="4568760"/>
            <a:ext cx="1802880" cy="574200"/>
          </a:xfrm>
          <a:prstGeom prst="rect">
            <a:avLst/>
          </a:prstGeom>
          <a:ln w="0">
            <a:noFill/>
          </a:ln>
        </p:spPr>
      </p:pic>
      <p:sp>
        <p:nvSpPr>
          <p:cNvPr id="47" name="PlaceHolder 2"/>
          <p:cNvSpPr>
            <a:spLocks noGrp="1"/>
          </p:cNvSpPr>
          <p:nvPr>
            <p:ph type="body"/>
          </p:nvPr>
        </p:nvSpPr>
        <p:spPr>
          <a:xfrm>
            <a:off x="0" y="3990960"/>
            <a:ext cx="9143640" cy="576000"/>
          </a:xfrm>
          <a:prstGeom prst="rect">
            <a:avLst/>
          </a:prstGeom>
          <a:solidFill>
            <a:srgbClr val="000000">
              <a:alpha val="25000"/>
            </a:srgbClr>
          </a:solidFill>
          <a:ln w="0">
            <a:noFill/>
          </a:ln>
        </p:spPr>
        <p:txBody>
          <a:bodyPr lIns="756000" rIns="0" tIns="0" bIns="0" anchor="ctr">
            <a:noAutofit/>
          </a:bodyPr>
          <a:p>
            <a:pPr marL="432000" indent="-324000">
              <a:lnSpc>
                <a:spcPct val="100000"/>
              </a:lnSpc>
              <a:buClr>
                <a:srgbClr val="000000"/>
              </a:buClr>
              <a:buSzPct val="45000"/>
              <a:buFont typeface="Wingdings" charset="2"/>
              <a:buChar char=""/>
              <a:tabLst>
                <a:tab algn="l" pos="0"/>
              </a:tabLst>
            </a:pPr>
            <a:r>
              <a:rPr b="1" lang="en-GB" sz="1100" spc="-1" strike="noStrike">
                <a:solidFill>
                  <a:srgbClr val="ffffff"/>
                </a:solidFill>
                <a:latin typeface="Calibri"/>
              </a:rPr>
              <a:t>Name, Function</a:t>
            </a:r>
            <a:endParaRPr b="0" lang="nl-NL" sz="1100" spc="-1" strike="noStrike">
              <a:solidFill>
                <a:srgbClr val="000000"/>
              </a:solidFill>
              <a:latin typeface="Calibri"/>
            </a:endParaRPr>
          </a:p>
        </p:txBody>
      </p:sp>
      <p:sp>
        <p:nvSpPr>
          <p:cNvPr id="48" name="PlaceHolder 3"/>
          <p:cNvSpPr>
            <a:spLocks noGrp="1"/>
          </p:cNvSpPr>
          <p:nvPr>
            <p:ph type="body"/>
          </p:nvPr>
        </p:nvSpPr>
        <p:spPr>
          <a:xfrm>
            <a:off x="-6840" y="4567320"/>
            <a:ext cx="7346880" cy="576000"/>
          </a:xfrm>
          <a:prstGeom prst="rect">
            <a:avLst/>
          </a:prstGeom>
          <a:solidFill>
            <a:srgbClr val="ffffff"/>
          </a:solidFill>
          <a:ln w="0">
            <a:noFill/>
          </a:ln>
        </p:spPr>
        <p:txBody>
          <a:bodyPr lIns="756000" rIns="0" tIns="0" bIns="0" anchor="ctr">
            <a:noAutofit/>
          </a:bodyPr>
          <a:p>
            <a:pPr>
              <a:lnSpc>
                <a:spcPct val="100000"/>
              </a:lnSpc>
              <a:buNone/>
              <a:tabLst>
                <a:tab algn="l" pos="0"/>
              </a:tabLst>
            </a:pPr>
            <a:r>
              <a:rPr b="0" lang="en-GB" sz="1100" spc="-1" strike="noStrike">
                <a:solidFill>
                  <a:srgbClr val="000000"/>
                </a:solidFill>
                <a:latin typeface="Calibri"/>
              </a:rPr>
              <a:t>Department, Sub department or Capacity Group</a:t>
            </a:r>
            <a:endParaRPr b="0" lang="nl-NL" sz="1100" spc="-1" strike="noStrike">
              <a:solidFill>
                <a:srgbClr val="000000"/>
              </a:solidFill>
              <a:latin typeface="Calibri"/>
            </a:endParaRPr>
          </a:p>
        </p:txBody>
      </p:sp>
      <p:sp>
        <p:nvSpPr>
          <p:cNvPr id="49" name="Tekstvak 9"/>
          <p:cNvSpPr/>
          <p:nvPr/>
        </p:nvSpPr>
        <p:spPr>
          <a:xfrm>
            <a:off x="-1811160" y="610920"/>
            <a:ext cx="1729080" cy="1917000"/>
          </a:xfrm>
          <a:prstGeom prst="rect">
            <a:avLst/>
          </a:prstGeom>
          <a:solidFill>
            <a:srgbClr val="cedf00">
              <a:alpha val="20000"/>
            </a:srgbClr>
          </a:solidFill>
          <a:ln w="0">
            <a:noFill/>
          </a:ln>
        </p:spPr>
        <p:style>
          <a:lnRef idx="0"/>
          <a:fillRef idx="0"/>
          <a:effectRef idx="0"/>
          <a:fontRef idx="minor"/>
        </p:style>
        <p:txBody>
          <a:bodyPr lIns="90000" rIns="90000" tIns="45000" bIns="45000" anchor="t">
            <a:spAutoFit/>
          </a:bodyPr>
          <a:p>
            <a:pPr>
              <a:lnSpc>
                <a:spcPct val="100000"/>
              </a:lnSpc>
              <a:buNone/>
            </a:pPr>
            <a:r>
              <a:rPr b="0" lang="en-US" sz="1000" spc="-1" strike="noStrike">
                <a:solidFill>
                  <a:srgbClr val="000000"/>
                </a:solidFill>
                <a:highlight>
                  <a:srgbClr val="ffff00"/>
                </a:highlight>
                <a:latin typeface="Calibri"/>
              </a:rPr>
              <a:t>Add a background image by </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Right-click -&gt; ‘Format background...',</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Choose ‘Fill by image’ or ‘Bitmappattern’,</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Click the ‘File...’-button to browse for an image.</a:t>
            </a:r>
            <a:endParaRPr b="0" lang="en-US" sz="1000" spc="-1" strike="noStrike">
              <a:highlight>
                <a:srgbClr val="ffff00"/>
              </a:highlight>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86" name="Picture 4" descr=""/>
          <p:cNvPicPr/>
          <p:nvPr/>
        </p:nvPicPr>
        <p:blipFill>
          <a:blip r:embed="rId2">
            <a:alphaModFix amt="20000"/>
          </a:blip>
        </p:blipFill>
        <p:spPr>
          <a:xfrm>
            <a:off x="8156520" y="4568760"/>
            <a:ext cx="987120" cy="574200"/>
          </a:xfrm>
          <a:prstGeom prst="rect">
            <a:avLst/>
          </a:prstGeom>
          <a:ln w="0">
            <a:noFill/>
          </a:ln>
        </p:spPr>
      </p:pic>
      <p:sp>
        <p:nvSpPr>
          <p:cNvPr id="87" name="Black75"/>
          <p:cNvSpPr/>
          <p:nvPr/>
        </p:nvSpPr>
        <p:spPr>
          <a:xfrm>
            <a:off x="0" y="2916000"/>
            <a:ext cx="9143640" cy="1079640"/>
          </a:xfrm>
          <a:prstGeom prst="rect">
            <a:avLst/>
          </a:prstGeom>
          <a:solidFill>
            <a:srgbClr val="000000">
              <a:alpha val="25000"/>
            </a:srgbClr>
          </a:solidFill>
          <a:ln w="12600">
            <a:noFill/>
          </a:ln>
        </p:spPr>
        <p:style>
          <a:lnRef idx="0"/>
          <a:fillRef idx="0"/>
          <a:effectRef idx="0"/>
          <a:fontRef idx="minor"/>
        </p:style>
      </p:sp>
      <p:sp>
        <p:nvSpPr>
          <p:cNvPr id="88" name="PlaceHolder 1"/>
          <p:cNvSpPr>
            <a:spLocks noGrp="1"/>
          </p:cNvSpPr>
          <p:nvPr>
            <p:ph type="title"/>
          </p:nvPr>
        </p:nvSpPr>
        <p:spPr>
          <a:xfrm>
            <a:off x="0" y="2914920"/>
            <a:ext cx="9143640" cy="791640"/>
          </a:xfrm>
          <a:prstGeom prst="rect">
            <a:avLst/>
          </a:prstGeom>
          <a:solidFill>
            <a:srgbClr val="c81919">
              <a:alpha val="50000"/>
            </a:srgbClr>
          </a:solidFill>
          <a:ln w="0">
            <a:noFill/>
          </a:ln>
        </p:spPr>
        <p:txBody>
          <a:bodyPr lIns="756000" rIns="1962000" tIns="0" bIns="0" anchor="ctr">
            <a:noAutofit/>
          </a:bodyPr>
          <a:p>
            <a:pPr>
              <a:lnSpc>
                <a:spcPts val="2299"/>
              </a:lnSpc>
              <a:buNone/>
            </a:pPr>
            <a:r>
              <a:rPr b="1" lang="en-GB" sz="2200" spc="-1" strike="noStrike">
                <a:solidFill>
                  <a:srgbClr val="ffffff"/>
                </a:solidFill>
                <a:latin typeface="Calibri"/>
              </a:rPr>
              <a:t>Example of a title at the bottom</a:t>
            </a:r>
            <a:endParaRPr b="0" lang="nl-NL" sz="2200" spc="-1" strike="noStrike">
              <a:solidFill>
                <a:srgbClr val="000000"/>
              </a:solidFill>
              <a:latin typeface="Calibri"/>
            </a:endParaRPr>
          </a:p>
        </p:txBody>
      </p:sp>
      <p:pic>
        <p:nvPicPr>
          <p:cNvPr id="89" name="Picture 2" descr=""/>
          <p:cNvPicPr/>
          <p:nvPr/>
        </p:nvPicPr>
        <p:blipFill>
          <a:blip r:embed="rId3">
            <a:alphaModFix amt="20000"/>
          </a:blip>
        </p:blipFill>
        <p:spPr>
          <a:xfrm>
            <a:off x="7340760" y="4568760"/>
            <a:ext cx="1802880" cy="574200"/>
          </a:xfrm>
          <a:prstGeom prst="rect">
            <a:avLst/>
          </a:prstGeom>
          <a:ln w="0">
            <a:noFill/>
          </a:ln>
        </p:spPr>
      </p:pic>
      <p:sp>
        <p:nvSpPr>
          <p:cNvPr id="90" name="PlaceHolder 2"/>
          <p:cNvSpPr>
            <a:spLocks noGrp="1"/>
          </p:cNvSpPr>
          <p:nvPr>
            <p:ph type="body"/>
          </p:nvPr>
        </p:nvSpPr>
        <p:spPr>
          <a:xfrm>
            <a:off x="0" y="3990960"/>
            <a:ext cx="9143640" cy="576000"/>
          </a:xfrm>
          <a:prstGeom prst="rect">
            <a:avLst/>
          </a:prstGeom>
          <a:solidFill>
            <a:srgbClr val="000000">
              <a:alpha val="25000"/>
            </a:srgbClr>
          </a:solidFill>
          <a:ln w="0">
            <a:noFill/>
          </a:ln>
        </p:spPr>
        <p:txBody>
          <a:bodyPr lIns="756000" rIns="0" tIns="0" bIns="0" anchor="ctr">
            <a:noAutofit/>
          </a:bodyPr>
          <a:p>
            <a:pPr marL="432000" indent="-324000">
              <a:lnSpc>
                <a:spcPct val="100000"/>
              </a:lnSpc>
              <a:buClr>
                <a:srgbClr val="000000"/>
              </a:buClr>
              <a:buSzPct val="45000"/>
              <a:buFont typeface="Wingdings" charset="2"/>
              <a:buChar char=""/>
              <a:tabLst>
                <a:tab algn="l" pos="0"/>
              </a:tabLst>
            </a:pPr>
            <a:r>
              <a:rPr b="1" lang="en-GB" sz="1100" spc="-1" strike="noStrike">
                <a:solidFill>
                  <a:srgbClr val="ffffff"/>
                </a:solidFill>
                <a:latin typeface="Calibri"/>
              </a:rPr>
              <a:t>Name, Function</a:t>
            </a:r>
            <a:endParaRPr b="0" lang="nl-NL" sz="1100" spc="-1" strike="noStrike">
              <a:solidFill>
                <a:srgbClr val="000000"/>
              </a:solidFill>
              <a:latin typeface="Calibri"/>
            </a:endParaRPr>
          </a:p>
        </p:txBody>
      </p:sp>
      <p:sp>
        <p:nvSpPr>
          <p:cNvPr id="91" name="PlaceHolder 3"/>
          <p:cNvSpPr>
            <a:spLocks noGrp="1"/>
          </p:cNvSpPr>
          <p:nvPr>
            <p:ph type="body"/>
          </p:nvPr>
        </p:nvSpPr>
        <p:spPr>
          <a:xfrm>
            <a:off x="-6840" y="4567320"/>
            <a:ext cx="7346880" cy="576000"/>
          </a:xfrm>
          <a:prstGeom prst="rect">
            <a:avLst/>
          </a:prstGeom>
          <a:solidFill>
            <a:srgbClr val="ffffff"/>
          </a:solidFill>
          <a:ln w="0">
            <a:noFill/>
          </a:ln>
        </p:spPr>
        <p:txBody>
          <a:bodyPr lIns="756000" rIns="0" tIns="0" bIns="0" anchor="ctr">
            <a:noAutofit/>
          </a:bodyPr>
          <a:p>
            <a:pPr>
              <a:lnSpc>
                <a:spcPct val="100000"/>
              </a:lnSpc>
              <a:buNone/>
              <a:tabLst>
                <a:tab algn="l" pos="0"/>
              </a:tabLst>
            </a:pPr>
            <a:r>
              <a:rPr b="0" lang="en-GB" sz="1100" spc="-1" strike="noStrike">
                <a:solidFill>
                  <a:srgbClr val="000000"/>
                </a:solidFill>
                <a:latin typeface="Calibri"/>
              </a:rPr>
              <a:t>Department, Sub department or Capacity Group</a:t>
            </a:r>
            <a:endParaRPr b="0" lang="nl-NL" sz="1100" spc="-1" strike="noStrike">
              <a:solidFill>
                <a:srgbClr val="000000"/>
              </a:solidFill>
              <a:latin typeface="Calibri"/>
            </a:endParaRPr>
          </a:p>
        </p:txBody>
      </p:sp>
      <p:sp>
        <p:nvSpPr>
          <p:cNvPr id="92" name="Tekstvak 9"/>
          <p:cNvSpPr/>
          <p:nvPr/>
        </p:nvSpPr>
        <p:spPr>
          <a:xfrm>
            <a:off x="-1811160" y="610920"/>
            <a:ext cx="1729080" cy="1917000"/>
          </a:xfrm>
          <a:prstGeom prst="rect">
            <a:avLst/>
          </a:prstGeom>
          <a:solidFill>
            <a:srgbClr val="cedf00">
              <a:alpha val="20000"/>
            </a:srgbClr>
          </a:solidFill>
          <a:ln w="0">
            <a:noFill/>
          </a:ln>
        </p:spPr>
        <p:style>
          <a:lnRef idx="0"/>
          <a:fillRef idx="0"/>
          <a:effectRef idx="0"/>
          <a:fontRef idx="minor"/>
        </p:style>
        <p:txBody>
          <a:bodyPr lIns="90000" rIns="90000" tIns="45000" bIns="45000" anchor="t">
            <a:spAutoFit/>
          </a:bodyPr>
          <a:p>
            <a:pPr>
              <a:lnSpc>
                <a:spcPct val="100000"/>
              </a:lnSpc>
              <a:buNone/>
            </a:pPr>
            <a:r>
              <a:rPr b="0" lang="en-US" sz="1000" spc="-1" strike="noStrike">
                <a:solidFill>
                  <a:srgbClr val="000000"/>
                </a:solidFill>
                <a:highlight>
                  <a:srgbClr val="ffff00"/>
                </a:highlight>
                <a:latin typeface="Calibri"/>
              </a:rPr>
              <a:t>Add a background image by </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Right-click -&gt; ‘Format background...',</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Choose ‘Fill by image’ or ‘Bitmappattern’,</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marL="85680" indent="-85680">
              <a:lnSpc>
                <a:spcPct val="100000"/>
              </a:lnSpc>
              <a:buClr>
                <a:srgbClr val="000000"/>
              </a:buClr>
              <a:buFont typeface="Arial"/>
              <a:buChar char="•"/>
            </a:pPr>
            <a:r>
              <a:rPr b="0" lang="en-US" sz="1000" spc="-1" strike="noStrike">
                <a:solidFill>
                  <a:srgbClr val="000000"/>
                </a:solidFill>
                <a:highlight>
                  <a:srgbClr val="ffff00"/>
                </a:highlight>
                <a:latin typeface="Calibri"/>
              </a:rPr>
              <a:t>Click the ‘File...’-button to browse for an image.</a:t>
            </a:r>
            <a:endParaRPr b="0" lang="en-US" sz="1000" spc="-1" strike="noStrike">
              <a:highlight>
                <a:srgbClr val="ffff00"/>
              </a:highlight>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129" name="Picture 4" descr=""/>
          <p:cNvPicPr/>
          <p:nvPr/>
        </p:nvPicPr>
        <p:blipFill>
          <a:blip r:embed="rId2">
            <a:alphaModFix amt="20000"/>
          </a:blip>
        </p:blipFill>
        <p:spPr>
          <a:xfrm>
            <a:off x="8156520" y="4568760"/>
            <a:ext cx="987120" cy="574200"/>
          </a:xfrm>
          <a:prstGeom prst="rect">
            <a:avLst/>
          </a:prstGeom>
          <a:ln w="0">
            <a:noFill/>
          </a:ln>
        </p:spPr>
      </p:pic>
      <p:sp>
        <p:nvSpPr>
          <p:cNvPr id="130"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This is an example of a 27 pt headline with 27 pt line spacing</a:t>
            </a:r>
            <a:endParaRPr b="0" lang="nl-NL" sz="2700" spc="-1" strike="noStrike">
              <a:solidFill>
                <a:srgbClr val="000000"/>
              </a:solidFill>
              <a:latin typeface="Calibri"/>
            </a:endParaRPr>
          </a:p>
        </p:txBody>
      </p:sp>
      <p:sp>
        <p:nvSpPr>
          <p:cNvPr id="131" name="PlaceHolder 2"/>
          <p:cNvSpPr>
            <a:spLocks noGrp="1"/>
          </p:cNvSpPr>
          <p:nvPr>
            <p:ph type="body"/>
          </p:nvPr>
        </p:nvSpPr>
        <p:spPr>
          <a:xfrm>
            <a:off x="758880" y="1306800"/>
            <a:ext cx="7556040" cy="292212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000000"/>
                </a:solidFill>
                <a:latin typeface="Calibri"/>
              </a:rPr>
              <a:t>Click to enter text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650" spc="-1" strike="noStrike">
                <a:solidFill>
                  <a:srgbClr val="000000"/>
                </a:solidFill>
                <a:latin typeface="Calibri"/>
              </a:rPr>
              <a:t>Tweede niveau</a:t>
            </a:r>
            <a:endParaRPr b="0" lang="nl-NL" sz="1650" spc="-1" strike="noStrike">
              <a:solidFill>
                <a:srgbClr val="000000"/>
              </a:solidFill>
              <a:latin typeface="Calibri"/>
            </a:endParaRPr>
          </a:p>
          <a:p>
            <a:pPr lvl="2" marL="1296000" indent="-288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Derde niveau</a:t>
            </a:r>
            <a:endParaRPr b="0" lang="nl-NL" sz="1650" spc="-1" strike="noStrike">
              <a:solidFill>
                <a:srgbClr val="000000"/>
              </a:solidFill>
              <a:latin typeface="Calibri"/>
            </a:endParaRPr>
          </a:p>
          <a:p>
            <a:pPr lvl="3" marL="1728000" indent="-216000">
              <a:lnSpc>
                <a:spcPct val="100000"/>
              </a:lnSpc>
              <a:buClr>
                <a:srgbClr val="000000"/>
              </a:buClr>
              <a:buSzPct val="75000"/>
              <a:buFont typeface="Symbol" charset="2"/>
              <a:buChar char=""/>
              <a:tabLst>
                <a:tab algn="l" pos="0"/>
              </a:tabLst>
            </a:pPr>
            <a:r>
              <a:rPr b="0" lang="en-GB" sz="1650" spc="-1" strike="noStrike">
                <a:solidFill>
                  <a:srgbClr val="000000"/>
                </a:solidFill>
                <a:latin typeface="Calibri"/>
              </a:rPr>
              <a:t>Vierde niveau</a:t>
            </a:r>
            <a:endParaRPr b="0" lang="nl-NL" sz="1650" spc="-1" strike="noStrike">
              <a:solidFill>
                <a:srgbClr val="000000"/>
              </a:solidFill>
              <a:latin typeface="Calibri"/>
            </a:endParaRPr>
          </a:p>
          <a:p>
            <a:pPr lvl="4" marL="2160000" indent="-216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Vijfde niveau</a:t>
            </a:r>
            <a:endParaRPr b="0" lang="nl-NL" sz="1650" spc="-1" strike="noStrike">
              <a:solidFill>
                <a:srgbClr val="000000"/>
              </a:solidFill>
              <a:latin typeface="Calibri"/>
            </a:endParaRPr>
          </a:p>
        </p:txBody>
      </p:sp>
      <p:sp>
        <p:nvSpPr>
          <p:cNvPr id="132" name="PlaceHolder 3"/>
          <p:cNvSpPr>
            <a:spLocks noGrp="1"/>
          </p:cNvSpPr>
          <p:nvPr>
            <p:ph type="dt" idx="1"/>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33" name="PlaceHolder 4"/>
          <p:cNvSpPr>
            <a:spLocks noGrp="1"/>
          </p:cNvSpPr>
          <p:nvPr>
            <p:ph type="ftr" idx="2"/>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134" name="PlaceHolder 5"/>
          <p:cNvSpPr>
            <a:spLocks noGrp="1"/>
          </p:cNvSpPr>
          <p:nvPr>
            <p:ph type="sldNum" idx="3"/>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0DB28DE2-CD50-484E-84EF-36C69E60A617}" type="slidenum">
              <a:rPr b="0" lang="en-GB" sz="1100" spc="-1" strike="noStrike">
                <a:solidFill>
                  <a:srgbClr val="000000"/>
                </a:solidFill>
                <a:latin typeface="Calibri"/>
              </a:rPr>
              <a:t>&lt;number&gt;</a:t>
            </a:fld>
            <a:endParaRPr b="0" lang="en-US" sz="1100" spc="-1" strike="noStrike">
              <a:latin typeface="Times New Roman"/>
            </a:endParaRPr>
          </a:p>
        </p:txBody>
      </p:sp>
      <p:sp>
        <p:nvSpPr>
          <p:cNvPr id="135" name="Tekstvak 6"/>
          <p:cNvSpPr/>
          <p:nvPr/>
        </p:nvSpPr>
        <p:spPr>
          <a:xfrm>
            <a:off x="-1818720" y="1307880"/>
            <a:ext cx="1768680" cy="3475440"/>
          </a:xfrm>
          <a:prstGeom prst="rect">
            <a:avLst/>
          </a:prstGeom>
          <a:solidFill>
            <a:srgbClr val="cedf00">
              <a:alpha val="2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highlight>
                  <a:srgbClr val="ffff00"/>
                </a:highlight>
                <a:latin typeface="Calibri"/>
              </a:rPr>
              <a:t>Format the text by increasing or decreasing the list level.</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Place the cursor in the text and use these </a:t>
            </a: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buttons (@ tab Start/Home - group Alinea/Paragraph)</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1 = </a:t>
            </a:r>
            <a:r>
              <a:rPr b="0" lang="en-US" sz="1800" spc="-1" strike="noStrike">
                <a:solidFill>
                  <a:srgbClr val="000000"/>
                </a:solidFill>
                <a:highlight>
                  <a:srgbClr val="ffff00"/>
                </a:highlight>
                <a:latin typeface="Calibri"/>
              </a:rPr>
              <a:t>19.5pt text</a:t>
            </a:r>
            <a:endParaRPr b="0" lang="en-US" sz="18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 </a:t>
            </a:r>
            <a:r>
              <a:rPr b="0" lang="en-US" sz="1650" spc="-1" strike="noStrike">
                <a:solidFill>
                  <a:srgbClr val="000000"/>
                </a:solidFill>
                <a:highlight>
                  <a:srgbClr val="ffff00"/>
                </a:highlight>
                <a:latin typeface="Calibri"/>
              </a:rPr>
              <a:t>16.5pt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3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4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5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p:txBody>
      </p:sp>
      <p:pic>
        <p:nvPicPr>
          <p:cNvPr id="136" name="Afbeelding 7" descr=""/>
          <p:cNvPicPr/>
          <p:nvPr/>
        </p:nvPicPr>
        <p:blipFill>
          <a:blip r:embed="rId3">
            <a:alphaModFix amt="20000"/>
          </a:blip>
        </p:blipFill>
        <p:spPr>
          <a:xfrm>
            <a:off x="-1729800" y="2492280"/>
            <a:ext cx="1285560" cy="914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173" name="Picture 4" descr=""/>
          <p:cNvPicPr/>
          <p:nvPr/>
        </p:nvPicPr>
        <p:blipFill>
          <a:blip r:embed="rId2">
            <a:alphaModFix amt="20000"/>
          </a:blip>
        </p:blipFill>
        <p:spPr>
          <a:xfrm>
            <a:off x="8156520" y="4568760"/>
            <a:ext cx="987120" cy="574200"/>
          </a:xfrm>
          <a:prstGeom prst="rect">
            <a:avLst/>
          </a:prstGeom>
          <a:ln w="0">
            <a:noFill/>
          </a:ln>
        </p:spPr>
      </p:pic>
      <p:sp>
        <p:nvSpPr>
          <p:cNvPr id="174" name="PlaceHolder 1"/>
          <p:cNvSpPr>
            <a:spLocks noGrp="1"/>
          </p:cNvSpPr>
          <p:nvPr>
            <p:ph type="title"/>
          </p:nvPr>
        </p:nvSpPr>
        <p:spPr>
          <a:xfrm>
            <a:off x="758880" y="585720"/>
            <a:ext cx="3595320" cy="731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This is an example of 19,5 pt text with single line spacing</a:t>
            </a:r>
            <a:endParaRPr b="0" lang="nl-NL" sz="1950" spc="-1" strike="noStrike">
              <a:solidFill>
                <a:srgbClr val="000000"/>
              </a:solidFill>
              <a:latin typeface="Calibri"/>
            </a:endParaRPr>
          </a:p>
        </p:txBody>
      </p:sp>
      <p:sp>
        <p:nvSpPr>
          <p:cNvPr id="175" name="PlaceHolder 2"/>
          <p:cNvSpPr>
            <a:spLocks noGrp="1"/>
          </p:cNvSpPr>
          <p:nvPr>
            <p:ph type="body"/>
          </p:nvPr>
        </p:nvSpPr>
        <p:spPr>
          <a:xfrm>
            <a:off x="755640" y="1295280"/>
            <a:ext cx="3598560" cy="293328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000000"/>
                </a:solidFill>
                <a:latin typeface="Calibri"/>
              </a:rPr>
              <a:t>Click to enter text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650" spc="-1" strike="noStrike">
                <a:solidFill>
                  <a:srgbClr val="000000"/>
                </a:solidFill>
                <a:latin typeface="Calibri"/>
              </a:rPr>
              <a:t>Tweede niveau</a:t>
            </a:r>
            <a:endParaRPr b="0" lang="nl-NL" sz="1650" spc="-1" strike="noStrike">
              <a:solidFill>
                <a:srgbClr val="000000"/>
              </a:solidFill>
              <a:latin typeface="Calibri"/>
            </a:endParaRPr>
          </a:p>
          <a:p>
            <a:pPr lvl="2" marL="1296000" indent="-288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Derde niveau</a:t>
            </a:r>
            <a:endParaRPr b="0" lang="nl-NL" sz="1650" spc="-1" strike="noStrike">
              <a:solidFill>
                <a:srgbClr val="000000"/>
              </a:solidFill>
              <a:latin typeface="Calibri"/>
            </a:endParaRPr>
          </a:p>
          <a:p>
            <a:pPr lvl="3" marL="1728000" indent="-216000">
              <a:lnSpc>
                <a:spcPct val="100000"/>
              </a:lnSpc>
              <a:buClr>
                <a:srgbClr val="000000"/>
              </a:buClr>
              <a:buSzPct val="75000"/>
              <a:buFont typeface="Symbol" charset="2"/>
              <a:buChar char=""/>
              <a:tabLst>
                <a:tab algn="l" pos="0"/>
              </a:tabLst>
            </a:pPr>
            <a:r>
              <a:rPr b="0" lang="en-GB" sz="1650" spc="-1" strike="noStrike">
                <a:solidFill>
                  <a:srgbClr val="000000"/>
                </a:solidFill>
                <a:latin typeface="Calibri"/>
              </a:rPr>
              <a:t>Vierde niveau</a:t>
            </a:r>
            <a:endParaRPr b="0" lang="nl-NL" sz="1650" spc="-1" strike="noStrike">
              <a:solidFill>
                <a:srgbClr val="000000"/>
              </a:solidFill>
              <a:latin typeface="Calibri"/>
            </a:endParaRPr>
          </a:p>
          <a:p>
            <a:pPr lvl="4" marL="2160000" indent="-216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Vijfde niveau</a:t>
            </a:r>
            <a:endParaRPr b="0" lang="nl-NL" sz="1650" spc="-1" strike="noStrike">
              <a:solidFill>
                <a:srgbClr val="000000"/>
              </a:solidFill>
              <a:latin typeface="Calibri"/>
            </a:endParaRPr>
          </a:p>
        </p:txBody>
      </p:sp>
      <p:sp>
        <p:nvSpPr>
          <p:cNvPr id="176" name="PlaceHolder 3"/>
          <p:cNvSpPr>
            <a:spLocks noGrp="1"/>
          </p:cNvSpPr>
          <p:nvPr>
            <p:ph type="body"/>
          </p:nvPr>
        </p:nvSpPr>
        <p:spPr>
          <a:xfrm>
            <a:off x="4723560" y="1296000"/>
            <a:ext cx="3595320" cy="2932920"/>
          </a:xfrm>
          <a:prstGeom prst="rect">
            <a:avLst/>
          </a:prstGeom>
          <a:noFill/>
          <a:ln w="0">
            <a:noFill/>
          </a:ln>
        </p:spPr>
        <p:txBody>
          <a:bodyPr lIns="0" rIns="0" tIns="0" bIns="0" anchor="t">
            <a:noAutofit/>
          </a:bodyPr>
          <a:p>
            <a:pPr>
              <a:lnSpc>
                <a:spcPct val="100000"/>
              </a:lnSpc>
              <a:buNone/>
              <a:tabLst>
                <a:tab algn="l" pos="0"/>
              </a:tabLst>
            </a:pPr>
            <a:r>
              <a:rPr b="0" lang="en-GB" sz="1950" spc="-1" strike="noStrike">
                <a:solidFill>
                  <a:srgbClr val="000000"/>
                </a:solidFill>
                <a:latin typeface="Calibri"/>
              </a:rPr>
              <a:t>Click to enter text</a:t>
            </a:r>
            <a:endParaRPr b="0" lang="nl-NL" sz="1950" spc="-1" strike="noStrike">
              <a:solidFill>
                <a:srgbClr val="000000"/>
              </a:solidFill>
              <a:latin typeface="Calibri"/>
            </a:endParaRPr>
          </a:p>
          <a:p>
            <a:pPr>
              <a:lnSpc>
                <a:spcPct val="100000"/>
              </a:lnSpc>
              <a:buNone/>
              <a:tabLst>
                <a:tab algn="l" pos="0"/>
              </a:tabLst>
            </a:pPr>
            <a:r>
              <a:rPr b="0" lang="en-GB" sz="1650" spc="-1" strike="noStrike">
                <a:solidFill>
                  <a:srgbClr val="000000"/>
                </a:solidFill>
                <a:latin typeface="Calibri"/>
              </a:rPr>
              <a:t>Tweede niveau</a:t>
            </a:r>
            <a:endParaRPr b="0" lang="nl-NL" sz="1650" spc="-1" strike="noStrike">
              <a:solidFill>
                <a:srgbClr val="000000"/>
              </a:solidFill>
              <a:latin typeface="Calibri"/>
            </a:endParaRPr>
          </a:p>
          <a:p>
            <a:pPr lvl="2" marL="181080" indent="-181080">
              <a:lnSpc>
                <a:spcPct val="100000"/>
              </a:lnSpc>
              <a:buClr>
                <a:srgbClr val="000000"/>
              </a:buClr>
              <a:buFont typeface="Arial"/>
              <a:buChar char="•"/>
              <a:tabLst>
                <a:tab algn="l" pos="0"/>
              </a:tabLst>
            </a:pPr>
            <a:r>
              <a:rPr b="0" lang="en-GB" sz="1650" spc="-1" strike="noStrike">
                <a:solidFill>
                  <a:srgbClr val="000000"/>
                </a:solidFill>
                <a:latin typeface="Calibri"/>
              </a:rPr>
              <a:t>Derde niveau</a:t>
            </a:r>
            <a:endParaRPr b="0" lang="nl-NL" sz="1650" spc="-1" strike="noStrike">
              <a:solidFill>
                <a:srgbClr val="000000"/>
              </a:solidFill>
              <a:latin typeface="Calibri"/>
            </a:endParaRPr>
          </a:p>
          <a:p>
            <a:pPr lvl="3" marL="360000" indent="-181080">
              <a:lnSpc>
                <a:spcPct val="100000"/>
              </a:lnSpc>
              <a:buClr>
                <a:srgbClr val="000000"/>
              </a:buClr>
              <a:buFont typeface="Arial"/>
              <a:buChar char="•"/>
              <a:tabLst>
                <a:tab algn="l" pos="0"/>
              </a:tabLst>
            </a:pPr>
            <a:r>
              <a:rPr b="0" lang="en-GB" sz="1650" spc="-1" strike="noStrike">
                <a:solidFill>
                  <a:srgbClr val="000000"/>
                </a:solidFill>
                <a:latin typeface="Calibri"/>
              </a:rPr>
              <a:t>Vierde niveau</a:t>
            </a:r>
            <a:endParaRPr b="0" lang="nl-NL" sz="1650" spc="-1" strike="noStrike">
              <a:solidFill>
                <a:srgbClr val="000000"/>
              </a:solidFill>
              <a:latin typeface="Calibri"/>
            </a:endParaRPr>
          </a:p>
          <a:p>
            <a:pPr lvl="4" marL="539640" indent="-177840">
              <a:lnSpc>
                <a:spcPct val="100000"/>
              </a:lnSpc>
              <a:buClr>
                <a:srgbClr val="000000"/>
              </a:buClr>
              <a:buFont typeface="Arial"/>
              <a:buChar char="•"/>
              <a:tabLst>
                <a:tab algn="l" pos="0"/>
              </a:tabLst>
            </a:pPr>
            <a:r>
              <a:rPr b="0" lang="en-GB" sz="1650" spc="-1" strike="noStrike">
                <a:solidFill>
                  <a:srgbClr val="000000"/>
                </a:solidFill>
                <a:latin typeface="Calibri"/>
              </a:rPr>
              <a:t>Vijfde niveau</a:t>
            </a:r>
            <a:endParaRPr b="0" lang="nl-NL" sz="1650" spc="-1" strike="noStrike">
              <a:solidFill>
                <a:srgbClr val="000000"/>
              </a:solidFill>
              <a:latin typeface="Calibri"/>
            </a:endParaRPr>
          </a:p>
        </p:txBody>
      </p:sp>
      <p:sp>
        <p:nvSpPr>
          <p:cNvPr id="177" name="PlaceHolder 4"/>
          <p:cNvSpPr>
            <a:spLocks noGrp="1"/>
          </p:cNvSpPr>
          <p:nvPr>
            <p:ph type="dt" idx="4"/>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78" name="PlaceHolder 5"/>
          <p:cNvSpPr>
            <a:spLocks noGrp="1"/>
          </p:cNvSpPr>
          <p:nvPr>
            <p:ph type="ftr" idx="5"/>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179" name="PlaceHolder 6"/>
          <p:cNvSpPr>
            <a:spLocks noGrp="1"/>
          </p:cNvSpPr>
          <p:nvPr>
            <p:ph type="sldNum" idx="6"/>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E9569C22-DA5E-4CD9-9A0B-040DB397CA2F}" type="slidenum">
              <a:rPr b="0" lang="en-GB" sz="1100" spc="-1" strike="noStrike">
                <a:solidFill>
                  <a:srgbClr val="000000"/>
                </a:solidFill>
                <a:latin typeface="Calibri"/>
              </a:rPr>
              <a:t>&lt;number&gt;</a:t>
            </a:fld>
            <a:endParaRPr b="0" lang="en-US" sz="1100" spc="-1" strike="noStrike">
              <a:latin typeface="Times New Roman"/>
            </a:endParaRPr>
          </a:p>
        </p:txBody>
      </p:sp>
      <p:sp>
        <p:nvSpPr>
          <p:cNvPr id="180" name="PlaceHolder 7"/>
          <p:cNvSpPr>
            <a:spLocks noGrp="1"/>
          </p:cNvSpPr>
          <p:nvPr>
            <p:ph type="body"/>
          </p:nvPr>
        </p:nvSpPr>
        <p:spPr>
          <a:xfrm>
            <a:off x="4714920" y="586800"/>
            <a:ext cx="3603960" cy="731880"/>
          </a:xfrm>
          <a:prstGeom prst="rect">
            <a:avLst/>
          </a:prstGeom>
          <a:noFill/>
          <a:ln w="0">
            <a:noFill/>
          </a:ln>
        </p:spPr>
        <p:txBody>
          <a:bodyPr lIns="0" rIns="0" tIns="0" bIns="0" anchor="t">
            <a:noAutofit/>
          </a:bodyPr>
          <a:p>
            <a:pPr>
              <a:lnSpc>
                <a:spcPct val="100000"/>
              </a:lnSpc>
              <a:buNone/>
              <a:tabLst>
                <a:tab algn="l" pos="0"/>
              </a:tabLst>
            </a:pPr>
            <a:r>
              <a:rPr b="0" lang="en-GB" sz="1950" spc="-1" strike="noStrike">
                <a:solidFill>
                  <a:srgbClr val="000000"/>
                </a:solidFill>
                <a:latin typeface="Calibri"/>
              </a:rPr>
              <a:t>Click to enter text</a:t>
            </a:r>
            <a:endParaRPr b="0" lang="nl-NL" sz="1950" spc="-1" strike="noStrike">
              <a:solidFill>
                <a:srgbClr val="000000"/>
              </a:solidFill>
              <a:latin typeface="Calibri"/>
            </a:endParaRPr>
          </a:p>
        </p:txBody>
      </p:sp>
      <p:sp>
        <p:nvSpPr>
          <p:cNvPr id="181" name="Tekstvak 11"/>
          <p:cNvSpPr/>
          <p:nvPr/>
        </p:nvSpPr>
        <p:spPr>
          <a:xfrm>
            <a:off x="-1818720" y="1307880"/>
            <a:ext cx="1768680" cy="3475440"/>
          </a:xfrm>
          <a:prstGeom prst="rect">
            <a:avLst/>
          </a:prstGeom>
          <a:solidFill>
            <a:srgbClr val="cedf00">
              <a:alpha val="2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highlight>
                  <a:srgbClr val="ffff00"/>
                </a:highlight>
                <a:latin typeface="Calibri"/>
              </a:rPr>
              <a:t>Format the text by increasing or decreasing the list level.</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Place the cursor in the text and use these </a:t>
            </a: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buttons (@ tab Start/Home - group Alinea/Paragraph)</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1 = </a:t>
            </a:r>
            <a:r>
              <a:rPr b="0" lang="en-US" sz="1800" spc="-1" strike="noStrike">
                <a:solidFill>
                  <a:srgbClr val="000000"/>
                </a:solidFill>
                <a:highlight>
                  <a:srgbClr val="ffff00"/>
                </a:highlight>
                <a:latin typeface="Calibri"/>
              </a:rPr>
              <a:t>19.5pt text</a:t>
            </a:r>
            <a:endParaRPr b="0" lang="en-US" sz="18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 </a:t>
            </a:r>
            <a:r>
              <a:rPr b="0" lang="en-US" sz="1650" spc="-1" strike="noStrike">
                <a:solidFill>
                  <a:srgbClr val="000000"/>
                </a:solidFill>
                <a:highlight>
                  <a:srgbClr val="ffff00"/>
                </a:highlight>
                <a:latin typeface="Calibri"/>
              </a:rPr>
              <a:t>16.5pt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3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4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5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p:txBody>
      </p:sp>
      <p:pic>
        <p:nvPicPr>
          <p:cNvPr id="182" name="Afbeelding 12" descr=""/>
          <p:cNvPicPr/>
          <p:nvPr/>
        </p:nvPicPr>
        <p:blipFill>
          <a:blip r:embed="rId3">
            <a:alphaModFix amt="20000"/>
          </a:blip>
        </p:blipFill>
        <p:spPr>
          <a:xfrm>
            <a:off x="-1729800" y="2492280"/>
            <a:ext cx="1285560" cy="914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219" name="Picture 4" descr=""/>
          <p:cNvPicPr/>
          <p:nvPr/>
        </p:nvPicPr>
        <p:blipFill>
          <a:blip r:embed="rId2">
            <a:alphaModFix amt="20000"/>
          </a:blip>
        </p:blipFill>
        <p:spPr>
          <a:xfrm>
            <a:off x="8156520" y="4568760"/>
            <a:ext cx="987120" cy="574200"/>
          </a:xfrm>
          <a:prstGeom prst="rect">
            <a:avLst/>
          </a:prstGeom>
          <a:ln w="0">
            <a:noFill/>
          </a:ln>
        </p:spPr>
      </p:pic>
      <p:sp>
        <p:nvSpPr>
          <p:cNvPr id="220" name="PlaceHolder 1"/>
          <p:cNvSpPr>
            <a:spLocks noGrp="1"/>
          </p:cNvSpPr>
          <p:nvPr>
            <p:ph type="title"/>
          </p:nvPr>
        </p:nvSpPr>
        <p:spPr>
          <a:xfrm>
            <a:off x="756000" y="586800"/>
            <a:ext cx="3599640" cy="731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This is an example of 19,5 pt text with single line spacing</a:t>
            </a:r>
            <a:endParaRPr b="0" lang="nl-NL" sz="1950" spc="-1" strike="noStrike">
              <a:solidFill>
                <a:srgbClr val="000000"/>
              </a:solidFill>
              <a:latin typeface="Calibri"/>
            </a:endParaRPr>
          </a:p>
        </p:txBody>
      </p:sp>
      <p:sp>
        <p:nvSpPr>
          <p:cNvPr id="221" name="PlaceHolder 2"/>
          <p:cNvSpPr>
            <a:spLocks noGrp="1"/>
          </p:cNvSpPr>
          <p:nvPr>
            <p:ph type="body"/>
          </p:nvPr>
        </p:nvSpPr>
        <p:spPr>
          <a:xfrm>
            <a:off x="755640" y="1295280"/>
            <a:ext cx="3598560" cy="293328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000000"/>
                </a:solidFill>
                <a:latin typeface="Calibri"/>
              </a:rPr>
              <a:t>Click to enter text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650" spc="-1" strike="noStrike">
                <a:solidFill>
                  <a:srgbClr val="000000"/>
                </a:solidFill>
                <a:latin typeface="Calibri"/>
              </a:rPr>
              <a:t>Tweede niveau</a:t>
            </a:r>
            <a:endParaRPr b="0" lang="nl-NL" sz="1650" spc="-1" strike="noStrike">
              <a:solidFill>
                <a:srgbClr val="000000"/>
              </a:solidFill>
              <a:latin typeface="Calibri"/>
            </a:endParaRPr>
          </a:p>
          <a:p>
            <a:pPr lvl="2" marL="1296000" indent="-288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Derde niveau</a:t>
            </a:r>
            <a:endParaRPr b="0" lang="nl-NL" sz="1650" spc="-1" strike="noStrike">
              <a:solidFill>
                <a:srgbClr val="000000"/>
              </a:solidFill>
              <a:latin typeface="Calibri"/>
            </a:endParaRPr>
          </a:p>
          <a:p>
            <a:pPr lvl="3" marL="1728000" indent="-216000">
              <a:lnSpc>
                <a:spcPct val="100000"/>
              </a:lnSpc>
              <a:buClr>
                <a:srgbClr val="000000"/>
              </a:buClr>
              <a:buSzPct val="75000"/>
              <a:buFont typeface="Symbol" charset="2"/>
              <a:buChar char=""/>
              <a:tabLst>
                <a:tab algn="l" pos="0"/>
              </a:tabLst>
            </a:pPr>
            <a:r>
              <a:rPr b="0" lang="en-GB" sz="1650" spc="-1" strike="noStrike">
                <a:solidFill>
                  <a:srgbClr val="000000"/>
                </a:solidFill>
                <a:latin typeface="Calibri"/>
              </a:rPr>
              <a:t>Vierde niveau</a:t>
            </a:r>
            <a:endParaRPr b="0" lang="nl-NL" sz="1650" spc="-1" strike="noStrike">
              <a:solidFill>
                <a:srgbClr val="000000"/>
              </a:solidFill>
              <a:latin typeface="Calibri"/>
            </a:endParaRPr>
          </a:p>
          <a:p>
            <a:pPr lvl="4" marL="2160000" indent="-216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Vijfde niveau</a:t>
            </a:r>
            <a:endParaRPr b="0" lang="nl-NL" sz="1650" spc="-1" strike="noStrike">
              <a:solidFill>
                <a:srgbClr val="000000"/>
              </a:solidFill>
              <a:latin typeface="Calibri"/>
            </a:endParaRPr>
          </a:p>
        </p:txBody>
      </p:sp>
      <p:sp>
        <p:nvSpPr>
          <p:cNvPr id="222" name="PlaceHolder 3"/>
          <p:cNvSpPr>
            <a:spLocks noGrp="1"/>
          </p:cNvSpPr>
          <p:nvPr>
            <p:ph type="dt" idx="7"/>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23" name="PlaceHolder 4"/>
          <p:cNvSpPr>
            <a:spLocks noGrp="1"/>
          </p:cNvSpPr>
          <p:nvPr>
            <p:ph type="ftr" idx="8"/>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224" name="PlaceHolder 5"/>
          <p:cNvSpPr>
            <a:spLocks noGrp="1"/>
          </p:cNvSpPr>
          <p:nvPr>
            <p:ph type="sldNum" idx="9"/>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1CD272DA-1768-4F90-870E-FD818F074819}" type="slidenum">
              <a:rPr b="0" lang="en-GB" sz="1100" spc="-1" strike="noStrike">
                <a:solidFill>
                  <a:srgbClr val="000000"/>
                </a:solidFill>
                <a:latin typeface="Calibri"/>
              </a:rPr>
              <a:t>&lt;number&gt;</a:t>
            </a:fld>
            <a:endParaRPr b="0" lang="en-US" sz="1100" spc="-1" strike="noStrike">
              <a:latin typeface="Times New Roman"/>
            </a:endParaRPr>
          </a:p>
        </p:txBody>
      </p:sp>
      <p:sp>
        <p:nvSpPr>
          <p:cNvPr id="225" name="PlaceHolder 6"/>
          <p:cNvSpPr>
            <a:spLocks noGrp="1"/>
          </p:cNvSpPr>
          <p:nvPr>
            <p:ph type="body"/>
          </p:nvPr>
        </p:nvSpPr>
        <p:spPr>
          <a:xfrm>
            <a:off x="4714920" y="0"/>
            <a:ext cx="4428720" cy="4566960"/>
          </a:xfrm>
          <a:prstGeom prst="rect">
            <a:avLst/>
          </a:prstGeom>
          <a:noFill/>
          <a:ln w="0">
            <a:noFill/>
          </a:ln>
        </p:spPr>
        <p:txBody>
          <a:bodyPr lIns="90000" rIns="90000" tIns="45000" bIns="45000" anchor="t">
            <a:noAutofit/>
          </a:bodyPr>
          <a:p>
            <a:pPr>
              <a:lnSpc>
                <a:spcPct val="100000"/>
              </a:lnSpc>
              <a:buNone/>
            </a:pPr>
            <a:r>
              <a:rPr b="0" lang="en-GB" sz="1350" spc="-1" strike="noStrike">
                <a:solidFill>
                  <a:srgbClr val="000000"/>
                </a:solidFill>
                <a:latin typeface="Calibri"/>
              </a:rPr>
              <a:t>Click to insert image</a:t>
            </a:r>
            <a:endParaRPr b="0" lang="nl-NL" sz="1350" spc="-1" strike="noStrike">
              <a:solidFill>
                <a:srgbClr val="000000"/>
              </a:solidFill>
              <a:latin typeface="Calibri"/>
            </a:endParaRPr>
          </a:p>
        </p:txBody>
      </p:sp>
      <p:sp>
        <p:nvSpPr>
          <p:cNvPr id="226" name="Tekstvak 10"/>
          <p:cNvSpPr/>
          <p:nvPr/>
        </p:nvSpPr>
        <p:spPr>
          <a:xfrm>
            <a:off x="-1818720" y="1307880"/>
            <a:ext cx="1768680" cy="3475440"/>
          </a:xfrm>
          <a:prstGeom prst="rect">
            <a:avLst/>
          </a:prstGeom>
          <a:solidFill>
            <a:srgbClr val="cedf00">
              <a:alpha val="2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highlight>
                  <a:srgbClr val="ffff00"/>
                </a:highlight>
                <a:latin typeface="Calibri"/>
              </a:rPr>
              <a:t>Format the text by increasing or decreasing the list level.</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Place the cursor in the text and use these </a:t>
            </a: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buttons (@ tab Start/Home - group Alinea/Paragraph)</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1 = </a:t>
            </a:r>
            <a:r>
              <a:rPr b="0" lang="en-US" sz="1800" spc="-1" strike="noStrike">
                <a:solidFill>
                  <a:srgbClr val="000000"/>
                </a:solidFill>
                <a:highlight>
                  <a:srgbClr val="ffff00"/>
                </a:highlight>
                <a:latin typeface="Calibri"/>
              </a:rPr>
              <a:t>19.5pt text</a:t>
            </a:r>
            <a:endParaRPr b="0" lang="en-US" sz="18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 </a:t>
            </a:r>
            <a:r>
              <a:rPr b="0" lang="en-US" sz="1650" spc="-1" strike="noStrike">
                <a:solidFill>
                  <a:srgbClr val="000000"/>
                </a:solidFill>
                <a:highlight>
                  <a:srgbClr val="ffff00"/>
                </a:highlight>
                <a:latin typeface="Calibri"/>
              </a:rPr>
              <a:t>16.5pt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3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4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5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p:txBody>
      </p:sp>
      <p:pic>
        <p:nvPicPr>
          <p:cNvPr id="227" name="Afbeelding 11" descr=""/>
          <p:cNvPicPr/>
          <p:nvPr/>
        </p:nvPicPr>
        <p:blipFill>
          <a:blip r:embed="rId3">
            <a:alphaModFix amt="20000"/>
          </a:blip>
        </p:blipFill>
        <p:spPr>
          <a:xfrm>
            <a:off x="-1729800" y="2492280"/>
            <a:ext cx="1285560" cy="914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264" name="Picture 4" descr=""/>
          <p:cNvPicPr/>
          <p:nvPr/>
        </p:nvPicPr>
        <p:blipFill>
          <a:blip r:embed="rId2">
            <a:alphaModFix amt="20000"/>
          </a:blip>
        </p:blipFill>
        <p:spPr>
          <a:xfrm>
            <a:off x="8156520" y="4568760"/>
            <a:ext cx="987120" cy="574200"/>
          </a:xfrm>
          <a:prstGeom prst="rect">
            <a:avLst/>
          </a:prstGeom>
          <a:ln w="0">
            <a:noFill/>
          </a:ln>
        </p:spPr>
      </p:pic>
      <p:sp>
        <p:nvSpPr>
          <p:cNvPr id="265" name="PlaceHolder 1"/>
          <p:cNvSpPr>
            <a:spLocks noGrp="1"/>
          </p:cNvSpPr>
          <p:nvPr>
            <p:ph type="title"/>
          </p:nvPr>
        </p:nvSpPr>
        <p:spPr>
          <a:xfrm>
            <a:off x="756000" y="586800"/>
            <a:ext cx="4909680" cy="731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This is an example of 19,5 pt text with single line spacing</a:t>
            </a:r>
            <a:endParaRPr b="0" lang="nl-NL" sz="1950" spc="-1" strike="noStrike">
              <a:solidFill>
                <a:srgbClr val="000000"/>
              </a:solidFill>
              <a:latin typeface="Calibri"/>
            </a:endParaRPr>
          </a:p>
        </p:txBody>
      </p:sp>
      <p:sp>
        <p:nvSpPr>
          <p:cNvPr id="266" name="PlaceHolder 2"/>
          <p:cNvSpPr>
            <a:spLocks noGrp="1"/>
          </p:cNvSpPr>
          <p:nvPr>
            <p:ph type="body"/>
          </p:nvPr>
        </p:nvSpPr>
        <p:spPr>
          <a:xfrm>
            <a:off x="755640" y="1295280"/>
            <a:ext cx="4912920" cy="293328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000000"/>
                </a:solidFill>
                <a:latin typeface="Calibri"/>
              </a:rPr>
              <a:t>Click to enter text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650" spc="-1" strike="noStrike">
                <a:solidFill>
                  <a:srgbClr val="000000"/>
                </a:solidFill>
                <a:latin typeface="Calibri"/>
              </a:rPr>
              <a:t>Tweede niveau</a:t>
            </a:r>
            <a:endParaRPr b="0" lang="nl-NL" sz="1650" spc="-1" strike="noStrike">
              <a:solidFill>
                <a:srgbClr val="000000"/>
              </a:solidFill>
              <a:latin typeface="Calibri"/>
            </a:endParaRPr>
          </a:p>
          <a:p>
            <a:pPr lvl="2" marL="1296000" indent="-288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Derde niveau</a:t>
            </a:r>
            <a:endParaRPr b="0" lang="nl-NL" sz="1650" spc="-1" strike="noStrike">
              <a:solidFill>
                <a:srgbClr val="000000"/>
              </a:solidFill>
              <a:latin typeface="Calibri"/>
            </a:endParaRPr>
          </a:p>
          <a:p>
            <a:pPr lvl="3" marL="1728000" indent="-216000">
              <a:lnSpc>
                <a:spcPct val="100000"/>
              </a:lnSpc>
              <a:buClr>
                <a:srgbClr val="000000"/>
              </a:buClr>
              <a:buSzPct val="75000"/>
              <a:buFont typeface="Symbol" charset="2"/>
              <a:buChar char=""/>
              <a:tabLst>
                <a:tab algn="l" pos="0"/>
              </a:tabLst>
            </a:pPr>
            <a:r>
              <a:rPr b="0" lang="en-GB" sz="1650" spc="-1" strike="noStrike">
                <a:solidFill>
                  <a:srgbClr val="000000"/>
                </a:solidFill>
                <a:latin typeface="Calibri"/>
              </a:rPr>
              <a:t>Vierde niveau</a:t>
            </a:r>
            <a:endParaRPr b="0" lang="nl-NL" sz="1650" spc="-1" strike="noStrike">
              <a:solidFill>
                <a:srgbClr val="000000"/>
              </a:solidFill>
              <a:latin typeface="Calibri"/>
            </a:endParaRPr>
          </a:p>
          <a:p>
            <a:pPr lvl="4" marL="2160000" indent="-216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Vijfde niveau</a:t>
            </a:r>
            <a:endParaRPr b="0" lang="nl-NL" sz="1650" spc="-1" strike="noStrike">
              <a:solidFill>
                <a:srgbClr val="000000"/>
              </a:solidFill>
              <a:latin typeface="Calibri"/>
            </a:endParaRPr>
          </a:p>
        </p:txBody>
      </p:sp>
      <p:sp>
        <p:nvSpPr>
          <p:cNvPr id="267" name="PlaceHolder 3"/>
          <p:cNvSpPr>
            <a:spLocks noGrp="1"/>
          </p:cNvSpPr>
          <p:nvPr>
            <p:ph type="dt" idx="10"/>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68" name="PlaceHolder 4"/>
          <p:cNvSpPr>
            <a:spLocks noGrp="1"/>
          </p:cNvSpPr>
          <p:nvPr>
            <p:ph type="ftr" idx="11"/>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269" name="PlaceHolder 5"/>
          <p:cNvSpPr>
            <a:spLocks noGrp="1"/>
          </p:cNvSpPr>
          <p:nvPr>
            <p:ph type="sldNum" idx="12"/>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19525558-BDF4-4512-948E-0EBE70FED8CA}" type="slidenum">
              <a:rPr b="0" lang="en-GB" sz="1100" spc="-1" strike="noStrike">
                <a:solidFill>
                  <a:srgbClr val="000000"/>
                </a:solidFill>
                <a:latin typeface="Calibri"/>
              </a:rPr>
              <a:t>&lt;number&gt;</a:t>
            </a:fld>
            <a:endParaRPr b="0" lang="en-US" sz="1100" spc="-1" strike="noStrike">
              <a:latin typeface="Times New Roman"/>
            </a:endParaRPr>
          </a:p>
        </p:txBody>
      </p:sp>
      <p:sp>
        <p:nvSpPr>
          <p:cNvPr id="270" name="PlaceHolder 6"/>
          <p:cNvSpPr>
            <a:spLocks noGrp="1"/>
          </p:cNvSpPr>
          <p:nvPr>
            <p:ph type="body"/>
          </p:nvPr>
        </p:nvSpPr>
        <p:spPr>
          <a:xfrm>
            <a:off x="6046920" y="0"/>
            <a:ext cx="3096720" cy="4566960"/>
          </a:xfrm>
          <a:prstGeom prst="rect">
            <a:avLst/>
          </a:prstGeom>
          <a:noFill/>
          <a:ln w="0">
            <a:noFill/>
          </a:ln>
        </p:spPr>
        <p:txBody>
          <a:bodyPr lIns="90000" rIns="90000" tIns="45000" bIns="45000" anchor="t">
            <a:noAutofit/>
          </a:bodyPr>
          <a:p>
            <a:pPr>
              <a:lnSpc>
                <a:spcPct val="100000"/>
              </a:lnSpc>
              <a:buNone/>
            </a:pPr>
            <a:r>
              <a:rPr b="0" lang="en-GB" sz="1350" spc="-1" strike="noStrike">
                <a:solidFill>
                  <a:srgbClr val="000000"/>
                </a:solidFill>
                <a:latin typeface="Calibri"/>
              </a:rPr>
              <a:t>Click to insert image</a:t>
            </a:r>
            <a:endParaRPr b="0" lang="nl-NL" sz="1350" spc="-1" strike="noStrike">
              <a:solidFill>
                <a:srgbClr val="000000"/>
              </a:solidFill>
              <a:latin typeface="Calibri"/>
            </a:endParaRPr>
          </a:p>
        </p:txBody>
      </p:sp>
      <p:sp>
        <p:nvSpPr>
          <p:cNvPr id="271" name="Tekstvak 10"/>
          <p:cNvSpPr/>
          <p:nvPr/>
        </p:nvSpPr>
        <p:spPr>
          <a:xfrm>
            <a:off x="-1818720" y="1307880"/>
            <a:ext cx="1768680" cy="3475440"/>
          </a:xfrm>
          <a:prstGeom prst="rect">
            <a:avLst/>
          </a:prstGeom>
          <a:solidFill>
            <a:srgbClr val="cedf00">
              <a:alpha val="2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highlight>
                  <a:srgbClr val="ffff00"/>
                </a:highlight>
                <a:latin typeface="Calibri"/>
              </a:rPr>
              <a:t>Format the text by increasing or decreasing the list level.</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Place the cursor in the text and use these </a:t>
            </a: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buttons (@ tab Start/Home - group Alinea/Paragraph)</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1 = </a:t>
            </a:r>
            <a:r>
              <a:rPr b="0" lang="en-US" sz="1800" spc="-1" strike="noStrike">
                <a:solidFill>
                  <a:srgbClr val="000000"/>
                </a:solidFill>
                <a:highlight>
                  <a:srgbClr val="ffff00"/>
                </a:highlight>
                <a:latin typeface="Calibri"/>
              </a:rPr>
              <a:t>19.5pt text</a:t>
            </a:r>
            <a:endParaRPr b="0" lang="en-US" sz="18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 </a:t>
            </a:r>
            <a:r>
              <a:rPr b="0" lang="en-US" sz="1650" spc="-1" strike="noStrike">
                <a:solidFill>
                  <a:srgbClr val="000000"/>
                </a:solidFill>
                <a:highlight>
                  <a:srgbClr val="ffff00"/>
                </a:highlight>
                <a:latin typeface="Calibri"/>
              </a:rPr>
              <a:t>16.5pt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3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4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5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p:txBody>
      </p:sp>
      <p:pic>
        <p:nvPicPr>
          <p:cNvPr id="272" name="Afbeelding 11" descr=""/>
          <p:cNvPicPr/>
          <p:nvPr/>
        </p:nvPicPr>
        <p:blipFill>
          <a:blip r:embed="rId3">
            <a:alphaModFix amt="20000"/>
          </a:blip>
        </p:blipFill>
        <p:spPr>
          <a:xfrm>
            <a:off x="-1729800" y="2492280"/>
            <a:ext cx="1285560" cy="914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309" name="Picture 4" descr=""/>
          <p:cNvPicPr/>
          <p:nvPr/>
        </p:nvPicPr>
        <p:blipFill>
          <a:blip r:embed="rId2">
            <a:alphaModFix amt="20000"/>
          </a:blip>
        </p:blipFill>
        <p:spPr>
          <a:xfrm>
            <a:off x="8156520" y="4568760"/>
            <a:ext cx="987120" cy="574200"/>
          </a:xfrm>
          <a:prstGeom prst="rect">
            <a:avLst/>
          </a:prstGeom>
          <a:ln w="0">
            <a:noFill/>
          </a:ln>
        </p:spPr>
      </p:pic>
      <p:sp>
        <p:nvSpPr>
          <p:cNvPr id="310" name="PlaceHolder 1"/>
          <p:cNvSpPr>
            <a:spLocks noGrp="1"/>
          </p:cNvSpPr>
          <p:nvPr>
            <p:ph type="title"/>
          </p:nvPr>
        </p:nvSpPr>
        <p:spPr>
          <a:xfrm>
            <a:off x="4723560" y="586800"/>
            <a:ext cx="3599640" cy="731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This is an example of 19,5 pt text with single line spacing</a:t>
            </a:r>
            <a:endParaRPr b="0" lang="nl-NL" sz="1950" spc="-1" strike="noStrike">
              <a:solidFill>
                <a:srgbClr val="000000"/>
              </a:solidFill>
              <a:latin typeface="Calibri"/>
            </a:endParaRPr>
          </a:p>
        </p:txBody>
      </p:sp>
      <p:sp>
        <p:nvSpPr>
          <p:cNvPr id="311" name="PlaceHolder 2"/>
          <p:cNvSpPr>
            <a:spLocks noGrp="1"/>
          </p:cNvSpPr>
          <p:nvPr>
            <p:ph type="body"/>
          </p:nvPr>
        </p:nvSpPr>
        <p:spPr>
          <a:xfrm>
            <a:off x="4720320" y="1295280"/>
            <a:ext cx="3598560" cy="293328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000000"/>
                </a:solidFill>
                <a:latin typeface="Calibri"/>
              </a:rPr>
              <a:t>Click to enter text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650" spc="-1" strike="noStrike">
                <a:solidFill>
                  <a:srgbClr val="000000"/>
                </a:solidFill>
                <a:latin typeface="Calibri"/>
              </a:rPr>
              <a:t>Tweede niveau</a:t>
            </a:r>
            <a:endParaRPr b="0" lang="nl-NL" sz="1650" spc="-1" strike="noStrike">
              <a:solidFill>
                <a:srgbClr val="000000"/>
              </a:solidFill>
              <a:latin typeface="Calibri"/>
            </a:endParaRPr>
          </a:p>
          <a:p>
            <a:pPr lvl="2" marL="1296000" indent="-288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Derde niveau</a:t>
            </a:r>
            <a:endParaRPr b="0" lang="nl-NL" sz="1650" spc="-1" strike="noStrike">
              <a:solidFill>
                <a:srgbClr val="000000"/>
              </a:solidFill>
              <a:latin typeface="Calibri"/>
            </a:endParaRPr>
          </a:p>
          <a:p>
            <a:pPr lvl="3" marL="1728000" indent="-216000">
              <a:lnSpc>
                <a:spcPct val="100000"/>
              </a:lnSpc>
              <a:buClr>
                <a:srgbClr val="000000"/>
              </a:buClr>
              <a:buSzPct val="75000"/>
              <a:buFont typeface="Symbol" charset="2"/>
              <a:buChar char=""/>
              <a:tabLst>
                <a:tab algn="l" pos="0"/>
              </a:tabLst>
            </a:pPr>
            <a:r>
              <a:rPr b="0" lang="en-GB" sz="1650" spc="-1" strike="noStrike">
                <a:solidFill>
                  <a:srgbClr val="000000"/>
                </a:solidFill>
                <a:latin typeface="Calibri"/>
              </a:rPr>
              <a:t>Vierde niveau</a:t>
            </a:r>
            <a:endParaRPr b="0" lang="nl-NL" sz="1650" spc="-1" strike="noStrike">
              <a:solidFill>
                <a:srgbClr val="000000"/>
              </a:solidFill>
              <a:latin typeface="Calibri"/>
            </a:endParaRPr>
          </a:p>
          <a:p>
            <a:pPr lvl="4" marL="2160000" indent="-216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Vijfde niveau</a:t>
            </a:r>
            <a:endParaRPr b="0" lang="nl-NL" sz="1650" spc="-1" strike="noStrike">
              <a:solidFill>
                <a:srgbClr val="000000"/>
              </a:solidFill>
              <a:latin typeface="Calibri"/>
            </a:endParaRPr>
          </a:p>
        </p:txBody>
      </p:sp>
      <p:sp>
        <p:nvSpPr>
          <p:cNvPr id="312" name="PlaceHolder 3"/>
          <p:cNvSpPr>
            <a:spLocks noGrp="1"/>
          </p:cNvSpPr>
          <p:nvPr>
            <p:ph type="dt" idx="13"/>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13" name="PlaceHolder 4"/>
          <p:cNvSpPr>
            <a:spLocks noGrp="1"/>
          </p:cNvSpPr>
          <p:nvPr>
            <p:ph type="ftr" idx="14"/>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314" name="PlaceHolder 5"/>
          <p:cNvSpPr>
            <a:spLocks noGrp="1"/>
          </p:cNvSpPr>
          <p:nvPr>
            <p:ph type="sldNum" idx="15"/>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A0C1ADBA-53D2-4242-8DAA-DF11188C4C4E}" type="slidenum">
              <a:rPr b="0" lang="en-GB" sz="1100" spc="-1" strike="noStrike">
                <a:solidFill>
                  <a:srgbClr val="000000"/>
                </a:solidFill>
                <a:latin typeface="Calibri"/>
              </a:rPr>
              <a:t>&lt;number&gt;</a:t>
            </a:fld>
            <a:endParaRPr b="0" lang="en-US" sz="1100" spc="-1" strike="noStrike">
              <a:latin typeface="Times New Roman"/>
            </a:endParaRPr>
          </a:p>
        </p:txBody>
      </p:sp>
      <p:sp>
        <p:nvSpPr>
          <p:cNvPr id="315" name="PlaceHolder 6"/>
          <p:cNvSpPr>
            <a:spLocks noGrp="1"/>
          </p:cNvSpPr>
          <p:nvPr>
            <p:ph type="body"/>
          </p:nvPr>
        </p:nvSpPr>
        <p:spPr>
          <a:xfrm>
            <a:off x="0" y="0"/>
            <a:ext cx="4354200" cy="4566960"/>
          </a:xfrm>
          <a:prstGeom prst="rect">
            <a:avLst/>
          </a:prstGeom>
          <a:noFill/>
          <a:ln w="0">
            <a:noFill/>
          </a:ln>
        </p:spPr>
        <p:txBody>
          <a:bodyPr lIns="90000" rIns="90000" tIns="45000" bIns="45000" anchor="t">
            <a:noAutofit/>
          </a:bodyPr>
          <a:p>
            <a:pPr>
              <a:lnSpc>
                <a:spcPct val="100000"/>
              </a:lnSpc>
              <a:buNone/>
              <a:tabLst>
                <a:tab algn="l" pos="0"/>
              </a:tabLst>
            </a:pPr>
            <a:r>
              <a:rPr b="0" lang="en-GB" sz="1350" spc="-1" strike="noStrike">
                <a:solidFill>
                  <a:srgbClr val="000000"/>
                </a:solidFill>
                <a:latin typeface="Calibri"/>
              </a:rPr>
              <a:t>Click to insert image</a:t>
            </a:r>
            <a:endParaRPr b="0" lang="nl-NL" sz="1350" spc="-1" strike="noStrike">
              <a:solidFill>
                <a:srgbClr val="000000"/>
              </a:solidFill>
              <a:latin typeface="Calibri"/>
            </a:endParaRPr>
          </a:p>
        </p:txBody>
      </p:sp>
      <p:sp>
        <p:nvSpPr>
          <p:cNvPr id="316" name="Tekstvak 10"/>
          <p:cNvSpPr/>
          <p:nvPr/>
        </p:nvSpPr>
        <p:spPr>
          <a:xfrm>
            <a:off x="-1818720" y="1307880"/>
            <a:ext cx="1768680" cy="3475440"/>
          </a:xfrm>
          <a:prstGeom prst="rect">
            <a:avLst/>
          </a:prstGeom>
          <a:solidFill>
            <a:srgbClr val="cedf00">
              <a:alpha val="2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highlight>
                  <a:srgbClr val="ffff00"/>
                </a:highlight>
                <a:latin typeface="Calibri"/>
              </a:rPr>
              <a:t>Format the text by increasing or decreasing the list level.</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Place the cursor in the text and use these </a:t>
            </a: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buttons (@ tab Start/Home - group Alinea/Paragraph)</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1 = </a:t>
            </a:r>
            <a:r>
              <a:rPr b="0" lang="en-US" sz="1800" spc="-1" strike="noStrike">
                <a:solidFill>
                  <a:srgbClr val="000000"/>
                </a:solidFill>
                <a:highlight>
                  <a:srgbClr val="ffff00"/>
                </a:highlight>
                <a:latin typeface="Calibri"/>
              </a:rPr>
              <a:t>19.5pt text</a:t>
            </a:r>
            <a:endParaRPr b="0" lang="en-US" sz="18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 </a:t>
            </a:r>
            <a:r>
              <a:rPr b="0" lang="en-US" sz="1650" spc="-1" strike="noStrike">
                <a:solidFill>
                  <a:srgbClr val="000000"/>
                </a:solidFill>
                <a:highlight>
                  <a:srgbClr val="ffff00"/>
                </a:highlight>
                <a:latin typeface="Calibri"/>
              </a:rPr>
              <a:t>16.5pt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3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4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5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p:txBody>
      </p:sp>
      <p:pic>
        <p:nvPicPr>
          <p:cNvPr id="317" name="Afbeelding 11" descr=""/>
          <p:cNvPicPr/>
          <p:nvPr/>
        </p:nvPicPr>
        <p:blipFill>
          <a:blip r:embed="rId3">
            <a:alphaModFix amt="20000"/>
          </a:blip>
        </p:blipFill>
        <p:spPr>
          <a:xfrm>
            <a:off x="-1729800" y="2492280"/>
            <a:ext cx="1285560" cy="914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8e8"/>
        </a:solidFill>
      </p:bgPr>
    </p:bg>
    <p:spTree>
      <p:nvGrpSpPr>
        <p:cNvPr id="1" name=""/>
        <p:cNvGrpSpPr/>
        <p:nvPr/>
      </p:nvGrpSpPr>
      <p:grpSpPr>
        <a:xfrm>
          <a:off x="0" y="0"/>
          <a:ext cx="0" cy="0"/>
          <a:chOff x="0" y="0"/>
          <a:chExt cx="0" cy="0"/>
        </a:xfrm>
      </p:grpSpPr>
      <p:pic>
        <p:nvPicPr>
          <p:cNvPr id="354" name="Picture 4" descr=""/>
          <p:cNvPicPr/>
          <p:nvPr/>
        </p:nvPicPr>
        <p:blipFill>
          <a:blip r:embed="rId2">
            <a:alphaModFix amt="20000"/>
          </a:blip>
        </p:blipFill>
        <p:spPr>
          <a:xfrm>
            <a:off x="8156520" y="4568760"/>
            <a:ext cx="987120" cy="574200"/>
          </a:xfrm>
          <a:prstGeom prst="rect">
            <a:avLst/>
          </a:prstGeom>
          <a:ln w="0">
            <a:noFill/>
          </a:ln>
        </p:spPr>
      </p:pic>
      <p:sp>
        <p:nvSpPr>
          <p:cNvPr id="355" name="PlaceHolder 1"/>
          <p:cNvSpPr>
            <a:spLocks noGrp="1"/>
          </p:cNvSpPr>
          <p:nvPr>
            <p:ph type="title"/>
          </p:nvPr>
        </p:nvSpPr>
        <p:spPr>
          <a:xfrm>
            <a:off x="3494520" y="586800"/>
            <a:ext cx="4820400" cy="731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This is an example of 19,5 pt text with single line spacing</a:t>
            </a:r>
            <a:endParaRPr b="0" lang="nl-NL" sz="1950" spc="-1" strike="noStrike">
              <a:solidFill>
                <a:srgbClr val="000000"/>
              </a:solidFill>
              <a:latin typeface="Calibri"/>
            </a:endParaRPr>
          </a:p>
        </p:txBody>
      </p:sp>
      <p:sp>
        <p:nvSpPr>
          <p:cNvPr id="356" name="PlaceHolder 2"/>
          <p:cNvSpPr>
            <a:spLocks noGrp="1"/>
          </p:cNvSpPr>
          <p:nvPr>
            <p:ph type="body"/>
          </p:nvPr>
        </p:nvSpPr>
        <p:spPr>
          <a:xfrm>
            <a:off x="3491280" y="1295280"/>
            <a:ext cx="4823640" cy="2933280"/>
          </a:xfrm>
          <a:prstGeom prst="rect">
            <a:avLst/>
          </a:prstGeom>
          <a:noFill/>
          <a:ln w="0">
            <a:noFill/>
          </a:ln>
        </p:spPr>
        <p:txBody>
          <a:bodyPr lIns="0" rIns="0" tIns="0" bIns="0" anchor="t">
            <a:noAutofit/>
          </a:bodyPr>
          <a:p>
            <a:pPr marL="432000" indent="-324000">
              <a:lnSpc>
                <a:spcPct val="100000"/>
              </a:lnSpc>
              <a:buClr>
                <a:srgbClr val="000000"/>
              </a:buClr>
              <a:buSzPct val="45000"/>
              <a:buFont typeface="Wingdings" charset="2"/>
              <a:buChar char=""/>
              <a:tabLst>
                <a:tab algn="l" pos="0"/>
              </a:tabLst>
            </a:pPr>
            <a:r>
              <a:rPr b="0" lang="en-GB" sz="1950" spc="-1" strike="noStrike">
                <a:solidFill>
                  <a:srgbClr val="000000"/>
                </a:solidFill>
                <a:latin typeface="Calibri"/>
              </a:rPr>
              <a:t>Click to enter text</a:t>
            </a:r>
            <a:endParaRPr b="0" lang="nl-NL" sz="195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0"/>
              </a:tabLst>
            </a:pPr>
            <a:r>
              <a:rPr b="0" lang="en-GB" sz="1650" spc="-1" strike="noStrike">
                <a:solidFill>
                  <a:srgbClr val="000000"/>
                </a:solidFill>
                <a:latin typeface="Calibri"/>
              </a:rPr>
              <a:t>Tweede niveau</a:t>
            </a:r>
            <a:endParaRPr b="0" lang="nl-NL" sz="1650" spc="-1" strike="noStrike">
              <a:solidFill>
                <a:srgbClr val="000000"/>
              </a:solidFill>
              <a:latin typeface="Calibri"/>
            </a:endParaRPr>
          </a:p>
          <a:p>
            <a:pPr lvl="2" marL="1296000" indent="-288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Derde niveau</a:t>
            </a:r>
            <a:endParaRPr b="0" lang="nl-NL" sz="1650" spc="-1" strike="noStrike">
              <a:solidFill>
                <a:srgbClr val="000000"/>
              </a:solidFill>
              <a:latin typeface="Calibri"/>
            </a:endParaRPr>
          </a:p>
          <a:p>
            <a:pPr lvl="3" marL="1728000" indent="-216000">
              <a:lnSpc>
                <a:spcPct val="100000"/>
              </a:lnSpc>
              <a:buClr>
                <a:srgbClr val="000000"/>
              </a:buClr>
              <a:buSzPct val="75000"/>
              <a:buFont typeface="Symbol" charset="2"/>
              <a:buChar char=""/>
              <a:tabLst>
                <a:tab algn="l" pos="0"/>
              </a:tabLst>
            </a:pPr>
            <a:r>
              <a:rPr b="0" lang="en-GB" sz="1650" spc="-1" strike="noStrike">
                <a:solidFill>
                  <a:srgbClr val="000000"/>
                </a:solidFill>
                <a:latin typeface="Calibri"/>
              </a:rPr>
              <a:t>Vierde niveau</a:t>
            </a:r>
            <a:endParaRPr b="0" lang="nl-NL" sz="1650" spc="-1" strike="noStrike">
              <a:solidFill>
                <a:srgbClr val="000000"/>
              </a:solidFill>
              <a:latin typeface="Calibri"/>
            </a:endParaRPr>
          </a:p>
          <a:p>
            <a:pPr lvl="4" marL="2160000" indent="-216000">
              <a:lnSpc>
                <a:spcPct val="100000"/>
              </a:lnSpc>
              <a:buClr>
                <a:srgbClr val="000000"/>
              </a:buClr>
              <a:buSzPct val="45000"/>
              <a:buFont typeface="Wingdings" charset="2"/>
              <a:buChar char=""/>
              <a:tabLst>
                <a:tab algn="l" pos="0"/>
              </a:tabLst>
            </a:pPr>
            <a:r>
              <a:rPr b="0" lang="en-GB" sz="1650" spc="-1" strike="noStrike">
                <a:solidFill>
                  <a:srgbClr val="000000"/>
                </a:solidFill>
                <a:latin typeface="Calibri"/>
              </a:rPr>
              <a:t>Vijfde niveau</a:t>
            </a:r>
            <a:endParaRPr b="0" lang="nl-NL" sz="1650" spc="-1" strike="noStrike">
              <a:solidFill>
                <a:srgbClr val="000000"/>
              </a:solidFill>
              <a:latin typeface="Calibri"/>
            </a:endParaRPr>
          </a:p>
        </p:txBody>
      </p:sp>
      <p:sp>
        <p:nvSpPr>
          <p:cNvPr id="357" name="PlaceHolder 3"/>
          <p:cNvSpPr>
            <a:spLocks noGrp="1"/>
          </p:cNvSpPr>
          <p:nvPr>
            <p:ph type="dt" idx="16"/>
          </p:nvPr>
        </p:nvSpPr>
        <p:spPr>
          <a:xfrm>
            <a:off x="628560" y="4767120"/>
            <a:ext cx="2057040" cy="27360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58" name="PlaceHolder 4"/>
          <p:cNvSpPr>
            <a:spLocks noGrp="1"/>
          </p:cNvSpPr>
          <p:nvPr>
            <p:ph type="ftr" idx="17"/>
          </p:nvPr>
        </p:nvSpPr>
        <p:spPr>
          <a:xfrm>
            <a:off x="1114560" y="4568400"/>
            <a:ext cx="7041960" cy="575640"/>
          </a:xfrm>
          <a:prstGeom prst="rect">
            <a:avLst/>
          </a:prstGeom>
          <a:solidFill>
            <a:srgbClr val="ffffff"/>
          </a:solidFill>
          <a:ln w="0">
            <a:noFill/>
          </a:ln>
        </p:spPr>
        <p:txBody>
          <a:bodyPr lIns="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r>
              <a:rPr b="0" lang="en-GB" sz="1100" spc="-1" strike="noStrike">
                <a:solidFill>
                  <a:srgbClr val="000000"/>
                </a:solidFill>
                <a:latin typeface="Calibri"/>
              </a:rPr>
              <a:t>&lt;footer&gt;</a:t>
            </a:r>
            <a:endParaRPr b="0" lang="en-US" sz="1100" spc="-1" strike="noStrike">
              <a:latin typeface="Times New Roman"/>
            </a:endParaRPr>
          </a:p>
        </p:txBody>
      </p:sp>
      <p:sp>
        <p:nvSpPr>
          <p:cNvPr id="359" name="PlaceHolder 5"/>
          <p:cNvSpPr>
            <a:spLocks noGrp="1"/>
          </p:cNvSpPr>
          <p:nvPr>
            <p:ph type="sldNum" idx="18"/>
          </p:nvPr>
        </p:nvSpPr>
        <p:spPr>
          <a:xfrm>
            <a:off x="0" y="4568400"/>
            <a:ext cx="1114200" cy="572040"/>
          </a:xfrm>
          <a:prstGeom prst="rect">
            <a:avLst/>
          </a:prstGeom>
          <a:solidFill>
            <a:srgbClr val="ffffff"/>
          </a:solidFill>
          <a:ln w="0">
            <a:noFill/>
          </a:ln>
        </p:spPr>
        <p:txBody>
          <a:bodyPr lIns="756000" rIns="0" tIns="0" bIns="0" anchor="ctr">
            <a:noAutofit/>
          </a:bodyPr>
          <a:lstStyle>
            <a:lvl1pPr>
              <a:lnSpc>
                <a:spcPct val="100000"/>
              </a:lnSpc>
              <a:buNone/>
              <a:defRPr b="0" lang="en-GB" sz="1100" spc="-1" strike="noStrike">
                <a:solidFill>
                  <a:srgbClr val="000000"/>
                </a:solidFill>
                <a:latin typeface="Calibri"/>
              </a:defRPr>
            </a:lvl1pPr>
          </a:lstStyle>
          <a:p>
            <a:pPr>
              <a:lnSpc>
                <a:spcPct val="100000"/>
              </a:lnSpc>
              <a:buNone/>
            </a:pPr>
            <a:fld id="{B40EE4BC-DDB9-4A15-97F9-43692435711C}" type="slidenum">
              <a:rPr b="0" lang="en-GB" sz="1100" spc="-1" strike="noStrike">
                <a:solidFill>
                  <a:srgbClr val="000000"/>
                </a:solidFill>
                <a:latin typeface="Calibri"/>
              </a:rPr>
              <a:t>&lt;number&gt;</a:t>
            </a:fld>
            <a:endParaRPr b="0" lang="en-US" sz="1100" spc="-1" strike="noStrike">
              <a:latin typeface="Times New Roman"/>
            </a:endParaRPr>
          </a:p>
        </p:txBody>
      </p:sp>
      <p:sp>
        <p:nvSpPr>
          <p:cNvPr id="360" name="PlaceHolder 6"/>
          <p:cNvSpPr>
            <a:spLocks noGrp="1"/>
          </p:cNvSpPr>
          <p:nvPr>
            <p:ph type="body"/>
          </p:nvPr>
        </p:nvSpPr>
        <p:spPr>
          <a:xfrm>
            <a:off x="0" y="0"/>
            <a:ext cx="3022200" cy="4566960"/>
          </a:xfrm>
          <a:prstGeom prst="rect">
            <a:avLst/>
          </a:prstGeom>
          <a:noFill/>
          <a:ln w="0">
            <a:noFill/>
          </a:ln>
        </p:spPr>
        <p:txBody>
          <a:bodyPr lIns="90000" rIns="90000" tIns="45000" bIns="45000" anchor="t">
            <a:noAutofit/>
          </a:bodyPr>
          <a:p>
            <a:pPr>
              <a:lnSpc>
                <a:spcPct val="100000"/>
              </a:lnSpc>
              <a:buNone/>
            </a:pPr>
            <a:r>
              <a:rPr b="0" lang="en-GB" sz="1350" spc="-1" strike="noStrike">
                <a:solidFill>
                  <a:srgbClr val="000000"/>
                </a:solidFill>
                <a:latin typeface="Calibri"/>
              </a:rPr>
              <a:t>Click to insert image</a:t>
            </a:r>
            <a:endParaRPr b="0" lang="nl-NL" sz="1350" spc="-1" strike="noStrike">
              <a:solidFill>
                <a:srgbClr val="000000"/>
              </a:solidFill>
              <a:latin typeface="Calibri"/>
            </a:endParaRPr>
          </a:p>
        </p:txBody>
      </p:sp>
      <p:sp>
        <p:nvSpPr>
          <p:cNvPr id="361" name="Tekstvak 10"/>
          <p:cNvSpPr/>
          <p:nvPr/>
        </p:nvSpPr>
        <p:spPr>
          <a:xfrm>
            <a:off x="-1818720" y="1307880"/>
            <a:ext cx="1768680" cy="3475440"/>
          </a:xfrm>
          <a:prstGeom prst="rect">
            <a:avLst/>
          </a:prstGeom>
          <a:solidFill>
            <a:srgbClr val="cedf00">
              <a:alpha val="2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highlight>
                  <a:srgbClr val="ffff00"/>
                </a:highlight>
                <a:latin typeface="Calibri"/>
              </a:rPr>
              <a:t>Format the text by increasing or decreasing the list level.</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Place the cursor in the text and use these </a:t>
            </a: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buttons (@ tab Start/Home - group Alinea/Paragraph)</a:t>
            </a: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endParaRPr b="0" lang="en-US" sz="10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1 = </a:t>
            </a:r>
            <a:r>
              <a:rPr b="0" lang="en-US" sz="1800" spc="-1" strike="noStrike">
                <a:solidFill>
                  <a:srgbClr val="000000"/>
                </a:solidFill>
                <a:highlight>
                  <a:srgbClr val="ffff00"/>
                </a:highlight>
                <a:latin typeface="Calibri"/>
              </a:rPr>
              <a:t>19.5pt text</a:t>
            </a:r>
            <a:endParaRPr b="0" lang="en-US" sz="180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2 = </a:t>
            </a:r>
            <a:r>
              <a:rPr b="0" lang="en-US" sz="1650" spc="-1" strike="noStrike">
                <a:solidFill>
                  <a:srgbClr val="000000"/>
                </a:solidFill>
                <a:highlight>
                  <a:srgbClr val="ffff00"/>
                </a:highlight>
                <a:latin typeface="Calibri"/>
              </a:rPr>
              <a:t>16.5pt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3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4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a:p>
            <a:pPr>
              <a:lnSpc>
                <a:spcPct val="100000"/>
              </a:lnSpc>
              <a:buNone/>
            </a:pPr>
            <a:r>
              <a:rPr b="0" lang="en-US" sz="1000" spc="-1" strike="noStrike">
                <a:solidFill>
                  <a:srgbClr val="000000"/>
                </a:solidFill>
                <a:highlight>
                  <a:srgbClr val="ffff00"/>
                </a:highlight>
                <a:latin typeface="Calibri"/>
              </a:rPr>
              <a:t>5 =           </a:t>
            </a:r>
            <a:r>
              <a:rPr b="0" lang="en-US" sz="1650" spc="-1" strike="noStrike">
                <a:solidFill>
                  <a:srgbClr val="000000"/>
                </a:solidFill>
                <a:highlight>
                  <a:srgbClr val="ffff00"/>
                </a:highlight>
                <a:latin typeface="Calibri"/>
              </a:rPr>
              <a:t>• text</a:t>
            </a:r>
            <a:endParaRPr b="0" lang="en-US" sz="1650" spc="-1" strike="noStrike">
              <a:highlight>
                <a:srgbClr val="ffff00"/>
              </a:highlight>
              <a:latin typeface="Arial"/>
            </a:endParaRPr>
          </a:p>
        </p:txBody>
      </p:sp>
      <p:pic>
        <p:nvPicPr>
          <p:cNvPr id="362" name="Afbeelding 11" descr=""/>
          <p:cNvPicPr/>
          <p:nvPr/>
        </p:nvPicPr>
        <p:blipFill>
          <a:blip r:embed="rId3">
            <a:alphaModFix amt="20000"/>
          </a:blip>
        </p:blipFill>
        <p:spPr>
          <a:xfrm>
            <a:off x="-1729800" y="2492280"/>
            <a:ext cx="1285560" cy="914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1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217.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93.xml"/>
</Relationships>
</file>

<file path=ppt/slides/_rels/slide1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93.xml"/>
</Relationships>
</file>

<file path=ppt/slides/_rels/slide1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93.xml"/>
</Relationships>
</file>

<file path=ppt/slides/_rels/slide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7.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93.xml"/>
</Relationships>
</file>

<file path=ppt/slides/_rels/slide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17.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17.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17.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17.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17.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17.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45" name="PlaceHolder 1"/>
          <p:cNvSpPr>
            <a:spLocks noGrp="1"/>
          </p:cNvSpPr>
          <p:nvPr>
            <p:ph type="title"/>
          </p:nvPr>
        </p:nvSpPr>
        <p:spPr>
          <a:xfrm>
            <a:off x="0" y="1143000"/>
            <a:ext cx="9143640" cy="1090800"/>
          </a:xfrm>
          <a:prstGeom prst="rect">
            <a:avLst/>
          </a:prstGeom>
          <a:solidFill>
            <a:srgbClr val="c81919">
              <a:alpha val="50000"/>
            </a:srgbClr>
          </a:solidFill>
          <a:ln w="0">
            <a:noFill/>
          </a:ln>
        </p:spPr>
        <p:txBody>
          <a:bodyPr lIns="756000" rIns="1962000" tIns="0" bIns="0" anchor="ctr">
            <a:noAutofit/>
          </a:bodyPr>
          <a:p>
            <a:pPr>
              <a:lnSpc>
                <a:spcPts val="2299"/>
              </a:lnSpc>
              <a:buNone/>
            </a:pPr>
            <a:r>
              <a:rPr b="1" lang="en-GB" sz="2200" spc="-1" strike="noStrike">
                <a:solidFill>
                  <a:srgbClr val="ffffff"/>
                </a:solidFill>
                <a:latin typeface="Calibri"/>
              </a:rPr>
              <a:t>Image-Based Identification and Localisation of Changes in Intraoperative Brain Tumour Resection</a:t>
            </a:r>
            <a:endParaRPr b="0" lang="nl-NL" sz="2200" spc="-1" strike="noStrike">
              <a:solidFill>
                <a:srgbClr val="000000"/>
              </a:solidFill>
              <a:latin typeface="Calibri"/>
            </a:endParaRPr>
          </a:p>
        </p:txBody>
      </p:sp>
      <p:sp>
        <p:nvSpPr>
          <p:cNvPr id="846" name="PlaceHolder 2"/>
          <p:cNvSpPr>
            <a:spLocks noGrp="1"/>
          </p:cNvSpPr>
          <p:nvPr>
            <p:ph/>
          </p:nvPr>
        </p:nvSpPr>
        <p:spPr>
          <a:xfrm>
            <a:off x="0" y="3990960"/>
            <a:ext cx="9143640" cy="576000"/>
          </a:xfrm>
          <a:prstGeom prst="rect">
            <a:avLst/>
          </a:prstGeom>
          <a:solidFill>
            <a:srgbClr val="000000">
              <a:alpha val="25000"/>
            </a:srgbClr>
          </a:solidFill>
          <a:ln w="0">
            <a:noFill/>
          </a:ln>
        </p:spPr>
        <p:txBody>
          <a:bodyPr lIns="756000" rIns="0" tIns="0" bIns="0" anchor="ctr">
            <a:noAutofit/>
          </a:bodyPr>
          <a:p>
            <a:pPr>
              <a:lnSpc>
                <a:spcPct val="100000"/>
              </a:lnSpc>
              <a:buNone/>
              <a:tabLst>
                <a:tab algn="l" pos="0"/>
              </a:tabLst>
            </a:pPr>
            <a:r>
              <a:rPr b="1" lang="en-GB" sz="1100" spc="-1" strike="noStrike">
                <a:solidFill>
                  <a:srgbClr val="ffffff"/>
                </a:solidFill>
                <a:latin typeface="Calibri"/>
              </a:rPr>
              <a:t>Adil Jahouh, 1260340</a:t>
            </a:r>
            <a:endParaRPr b="0" lang="nl-NL" sz="1100" spc="-1" strike="noStrike">
              <a:solidFill>
                <a:srgbClr val="000000"/>
              </a:solidFill>
              <a:latin typeface="Calibri"/>
            </a:endParaRPr>
          </a:p>
        </p:txBody>
      </p:sp>
      <p:sp>
        <p:nvSpPr>
          <p:cNvPr id="847" name="PlaceHolder 3"/>
          <p:cNvSpPr>
            <a:spLocks noGrp="1"/>
          </p:cNvSpPr>
          <p:nvPr>
            <p:ph/>
          </p:nvPr>
        </p:nvSpPr>
        <p:spPr>
          <a:xfrm>
            <a:off x="-6840" y="4567320"/>
            <a:ext cx="7346880" cy="576000"/>
          </a:xfrm>
          <a:prstGeom prst="rect">
            <a:avLst/>
          </a:prstGeom>
          <a:solidFill>
            <a:srgbClr val="ffffff"/>
          </a:solidFill>
          <a:ln w="0">
            <a:noFill/>
          </a:ln>
        </p:spPr>
        <p:txBody>
          <a:bodyPr lIns="756000" rIns="0" tIns="0" bIns="0" anchor="ctr">
            <a:noAutofit/>
          </a:bodyPr>
          <a:p>
            <a:pPr>
              <a:lnSpc>
                <a:spcPct val="100000"/>
              </a:lnSpc>
              <a:buNone/>
              <a:tabLst>
                <a:tab algn="l" pos="0"/>
              </a:tabLst>
            </a:pPr>
            <a:r>
              <a:rPr b="0" lang="en-GB" sz="1100" spc="-1" strike="noStrike">
                <a:solidFill>
                  <a:srgbClr val="000000"/>
                </a:solidFill>
                <a:latin typeface="Calibri"/>
              </a:rPr>
              <a:t>Mathematics and Computer Science, Visualization</a:t>
            </a:r>
            <a:endParaRPr b="0" lang="nl-NL" sz="1100" spc="-1" strike="noStrike">
              <a:solidFill>
                <a:srgbClr val="000000"/>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Related work</a:t>
            </a:r>
            <a:endParaRPr b="0" lang="nl-NL" sz="2700" spc="-1" strike="noStrike">
              <a:solidFill>
                <a:srgbClr val="000000"/>
              </a:solidFill>
              <a:latin typeface="Calibri"/>
            </a:endParaRPr>
          </a:p>
        </p:txBody>
      </p:sp>
      <p:pic>
        <p:nvPicPr>
          <p:cNvPr id="875" name="" descr=""/>
          <p:cNvPicPr/>
          <p:nvPr/>
        </p:nvPicPr>
        <p:blipFill>
          <a:blip r:embed="rId1">
            <a:alphaModFix amt="20000"/>
          </a:blip>
        </p:blipFill>
        <p:spPr>
          <a:xfrm>
            <a:off x="3349080" y="1289160"/>
            <a:ext cx="5696640" cy="3035880"/>
          </a:xfrm>
          <a:prstGeom prst="rect">
            <a:avLst/>
          </a:prstGeom>
          <a:ln w="0">
            <a:noFill/>
          </a:ln>
        </p:spPr>
      </p:pic>
      <p:sp>
        <p:nvSpPr>
          <p:cNvPr id="876" name=""/>
          <p:cNvSpPr/>
          <p:nvPr/>
        </p:nvSpPr>
        <p:spPr>
          <a:xfrm>
            <a:off x="3349080" y="2035800"/>
            <a:ext cx="5504400" cy="402840"/>
          </a:xfrm>
          <a:prstGeom prst="rect">
            <a:avLst/>
          </a:prstGeom>
          <a:solidFill>
            <a:srgbClr val="ffff00">
              <a:alpha val="20000"/>
            </a:srgbClr>
          </a:solidFill>
          <a:ln w="0">
            <a:noFill/>
          </a:ln>
        </p:spPr>
        <p:style>
          <a:lnRef idx="0"/>
          <a:fillRef idx="0"/>
          <a:effectRef idx="0"/>
          <a:fontRef idx="minor"/>
        </p:style>
      </p:sp>
      <p:sp>
        <p:nvSpPr>
          <p:cNvPr id="3" name="PlaceHolder 2"/>
          <p:cNvSpPr>
            <a:spLocks noGrp="1"/>
          </p:cNvSpPr>
          <p:nvPr>
            <p:ph type="ftr" idx="44"/>
          </p:nvPr>
        </p:nvSpPr>
        <p:spPr/>
        <p:txBody>
          <a:bodyPr/>
          <a:p>
            <a:r>
              <a:t>Image-Based Identification and Localisation of Changes in Intraoperative Brain Tumour Resection</a:t>
            </a:r>
          </a:p>
        </p:txBody>
      </p:sp>
      <p:sp>
        <p:nvSpPr>
          <p:cNvPr id="4" name="PlaceHolder 3"/>
          <p:cNvSpPr>
            <a:spLocks noGrp="1"/>
          </p:cNvSpPr>
          <p:nvPr>
            <p:ph type="sldNum" idx="45"/>
          </p:nvPr>
        </p:nvSpPr>
        <p:spPr/>
        <p:txBody>
          <a:bodyPr/>
          <a:p>
            <a:fld id="{2EE08C00-469B-413A-B8BF-68E8BE26CAF8}" type="slidenum">
              <a:t>10</a:t>
            </a:fld>
          </a:p>
        </p:txBody>
      </p:sp>
    </p:spTree>
  </p:cSld>
  <mc:AlternateContent>
    <mc:Choice Requires="p14">
      <p:transition spd="med" p14:dur="700">
        <p:fade/>
      </p:transition>
    </mc:Choice>
    <mc:Fallback>
      <p:transition spd="med">
        <p:fade/>
      </p:transition>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8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8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xit" presetID="1">
                                  <p:stCondLst>
                                    <p:cond delay="0"/>
                                  </p:stCondLst>
                                  <p:childTnLst>
                                    <p:set>
                                      <p:cBhvr>
                                        <p:cTn id="30" dur="1" fill="hold">
                                          <p:stCondLst>
                                            <p:cond delay="0"/>
                                          </p:stCondLst>
                                        </p:cTn>
                                        <p:tgtEl>
                                          <p:spTgt spid="8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Related work</a:t>
            </a:r>
            <a:endParaRPr b="0" lang="nl-NL" sz="2700" spc="-1" strike="noStrike">
              <a:solidFill>
                <a:srgbClr val="000000"/>
              </a:solidFill>
              <a:latin typeface="Calibri"/>
            </a:endParaRPr>
          </a:p>
        </p:txBody>
      </p:sp>
      <p:pic>
        <p:nvPicPr>
          <p:cNvPr id="878" name="" descr=""/>
          <p:cNvPicPr/>
          <p:nvPr/>
        </p:nvPicPr>
        <p:blipFill>
          <a:blip r:embed="rId1">
            <a:alphaModFix amt="20000"/>
          </a:blip>
        </p:blipFill>
        <p:spPr>
          <a:xfrm>
            <a:off x="3349080" y="1289160"/>
            <a:ext cx="5696640" cy="3035880"/>
          </a:xfrm>
          <a:prstGeom prst="rect">
            <a:avLst/>
          </a:prstGeom>
          <a:ln w="0">
            <a:noFill/>
          </a:ln>
        </p:spPr>
      </p:pic>
      <p:sp>
        <p:nvSpPr>
          <p:cNvPr id="879" name=""/>
          <p:cNvSpPr/>
          <p:nvPr/>
        </p:nvSpPr>
        <p:spPr>
          <a:xfrm>
            <a:off x="3353760" y="2438640"/>
            <a:ext cx="5504400" cy="1089720"/>
          </a:xfrm>
          <a:prstGeom prst="rect">
            <a:avLst/>
          </a:prstGeom>
          <a:solidFill>
            <a:srgbClr val="ffff00">
              <a:alpha val="20000"/>
            </a:srgbClr>
          </a:solidFill>
          <a:ln w="0">
            <a:noFill/>
          </a:ln>
        </p:spPr>
        <p:style>
          <a:lnRef idx="0"/>
          <a:fillRef idx="0"/>
          <a:effectRef idx="0"/>
          <a:fontRef idx="minor"/>
        </p:style>
      </p:sp>
      <p:sp>
        <p:nvSpPr>
          <p:cNvPr id="880" name=""/>
          <p:cNvSpPr/>
          <p:nvPr/>
        </p:nvSpPr>
        <p:spPr>
          <a:xfrm>
            <a:off x="3349080" y="3533760"/>
            <a:ext cx="5514120" cy="729360"/>
          </a:xfrm>
          <a:prstGeom prst="rect">
            <a:avLst/>
          </a:prstGeom>
          <a:solidFill>
            <a:srgbClr val="ffff00">
              <a:alpha val="20000"/>
            </a:srgbClr>
          </a:solidFill>
          <a:ln w="0">
            <a:noFill/>
          </a:ln>
        </p:spPr>
        <p:style>
          <a:lnRef idx="0"/>
          <a:fillRef idx="0"/>
          <a:effectRef idx="0"/>
          <a:fontRef idx="minor"/>
        </p:style>
      </p:sp>
      <p:sp>
        <p:nvSpPr>
          <p:cNvPr id="881" name=""/>
          <p:cNvSpPr/>
          <p:nvPr/>
        </p:nvSpPr>
        <p:spPr>
          <a:xfrm>
            <a:off x="3349080" y="1571760"/>
            <a:ext cx="5504400" cy="866880"/>
          </a:xfrm>
          <a:prstGeom prst="rect">
            <a:avLst/>
          </a:prstGeom>
          <a:solidFill>
            <a:srgbClr val="ffff00">
              <a:alpha val="20000"/>
            </a:srgbClr>
          </a:solidFill>
          <a:ln w="0">
            <a:noFill/>
          </a:ln>
        </p:spPr>
        <p:style>
          <a:lnRef idx="0"/>
          <a:fillRef idx="0"/>
          <a:effectRef idx="0"/>
          <a:fontRef idx="minor"/>
        </p:style>
      </p:sp>
      <p:pic>
        <p:nvPicPr>
          <p:cNvPr id="882" name="" descr=""/>
          <p:cNvPicPr/>
          <p:nvPr/>
        </p:nvPicPr>
        <p:blipFill>
          <a:blip r:embed="rId2">
            <a:alphaModFix amt="20000"/>
          </a:blip>
        </p:blipFill>
        <p:spPr>
          <a:xfrm>
            <a:off x="152640" y="2850120"/>
            <a:ext cx="4376880" cy="1474920"/>
          </a:xfrm>
          <a:prstGeom prst="rect">
            <a:avLst/>
          </a:prstGeom>
          <a:ln w="0">
            <a:noFill/>
          </a:ln>
        </p:spPr>
      </p:pic>
      <p:sp>
        <p:nvSpPr>
          <p:cNvPr id="3" name="PlaceHolder 2"/>
          <p:cNvSpPr>
            <a:spLocks noGrp="1"/>
          </p:cNvSpPr>
          <p:nvPr>
            <p:ph type="ftr" idx="44"/>
          </p:nvPr>
        </p:nvSpPr>
        <p:spPr/>
        <p:txBody>
          <a:bodyPr/>
          <a:p>
            <a:r>
              <a:t>Image-Based Identification and Localisation of Changes in Intraoperative Brain Tumour Resection</a:t>
            </a:r>
          </a:p>
        </p:txBody>
      </p:sp>
      <p:sp>
        <p:nvSpPr>
          <p:cNvPr id="4" name="PlaceHolder 3"/>
          <p:cNvSpPr>
            <a:spLocks noGrp="1"/>
          </p:cNvSpPr>
          <p:nvPr>
            <p:ph type="sldNum" idx="45"/>
          </p:nvPr>
        </p:nvSpPr>
        <p:spPr/>
        <p:txBody>
          <a:bodyPr/>
          <a:p>
            <a:fld id="{2DC80FD6-D373-4FEC-8EB0-2201CC3EE331}" type="slidenum">
              <a:t>11</a:t>
            </a:fld>
          </a:p>
        </p:txBody>
      </p:sp>
    </p:spTree>
  </p:cSld>
  <mc:AlternateContent>
    <mc:Choice Requires="p14">
      <p:transition spd="med" p14:dur="700">
        <p:fade/>
      </p:transition>
    </mc:Choice>
    <mc:Fallback>
      <p:transition spd="med">
        <p:fade/>
      </p:transition>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8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8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xit" presetID="1">
                                  <p:stCondLst>
                                    <p:cond delay="0"/>
                                  </p:stCondLst>
                                  <p:childTnLst>
                                    <p:set>
                                      <p:cBhvr>
                                        <p:cTn id="44" dur="1" fill="hold">
                                          <p:stCondLst>
                                            <p:cond delay="0"/>
                                          </p:stCondLst>
                                        </p:cTn>
                                        <p:tgtEl>
                                          <p:spTgt spid="881"/>
                                        </p:tgtEl>
                                        <p:attrNameLst>
                                          <p:attrName>style.visibility</p:attrName>
                                        </p:attrNameLst>
                                      </p:cBhvr>
                                      <p:to>
                                        <p:strVal val="hidden"/>
                                      </p:to>
                                    </p:set>
                                  </p:childTnLst>
                                </p:cTn>
                              </p:par>
                              <p:par>
                                <p:cTn id="45" nodeType="withEffect" fill="hold" presetClass="entr" presetID="1">
                                  <p:stCondLst>
                                    <p:cond delay="0"/>
                                  </p:stCondLst>
                                  <p:childTnLst>
                                    <p:set>
                                      <p:cBhvr>
                                        <p:cTn id="46" dur="1" fill="hold">
                                          <p:stCondLst>
                                            <p:cond delay="0"/>
                                          </p:stCondLst>
                                        </p:cTn>
                                        <p:tgtEl>
                                          <p:spTgt spid="8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xit" presetID="1">
                                  <p:stCondLst>
                                    <p:cond delay="0"/>
                                  </p:stCondLst>
                                  <p:childTnLst>
                                    <p:set>
                                      <p:cBhvr>
                                        <p:cTn id="50" dur="1" fill="hold">
                                          <p:stCondLst>
                                            <p:cond delay="0"/>
                                          </p:stCondLst>
                                        </p:cTn>
                                        <p:tgtEl>
                                          <p:spTgt spid="879"/>
                                        </p:tgtEl>
                                        <p:attrNameLst>
                                          <p:attrName>style.visibility</p:attrName>
                                        </p:attrNameLst>
                                      </p:cBhvr>
                                      <p:to>
                                        <p:strVal val="hidden"/>
                                      </p:to>
                                    </p:set>
                                  </p:childTnLst>
                                </p:cTn>
                              </p:par>
                              <p:par>
                                <p:cTn id="51" nodeType="withEffect" fill="hold" presetClass="entr" presetID="1">
                                  <p:stCondLst>
                                    <p:cond delay="0"/>
                                  </p:stCondLst>
                                  <p:childTnLst>
                                    <p:set>
                                      <p:cBhvr>
                                        <p:cTn id="52" dur="1" fill="hold">
                                          <p:stCondLst>
                                            <p:cond delay="0"/>
                                          </p:stCondLst>
                                        </p:cTn>
                                        <p:tgtEl>
                                          <p:spTgt spid="8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xit" presetID="1">
                                  <p:stCondLst>
                                    <p:cond delay="0"/>
                                  </p:stCondLst>
                                  <p:childTnLst>
                                    <p:set>
                                      <p:cBhvr>
                                        <p:cTn id="56" dur="1" fill="hold">
                                          <p:stCondLst>
                                            <p:cond delay="0"/>
                                          </p:stCondLst>
                                        </p:cTn>
                                        <p:tgtEl>
                                          <p:spTgt spid="8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Research Goals</a:t>
            </a:r>
            <a:endParaRPr b="0" lang="nl-NL" sz="2700" spc="-1" strike="noStrike">
              <a:solidFill>
                <a:srgbClr val="000000"/>
              </a:solidFill>
              <a:latin typeface="Calibri"/>
            </a:endParaRPr>
          </a:p>
        </p:txBody>
      </p:sp>
      <p:sp>
        <p:nvSpPr>
          <p:cNvPr id="884"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endParaRPr b="1" lang="nl-NL" sz="1950" spc="-1" strike="noStrike">
              <a:solidFill>
                <a:srgbClr val="000000"/>
              </a:solidFill>
              <a:latin typeface="Calibri"/>
            </a:endParaRPr>
          </a:p>
        </p:txBody>
      </p:sp>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DCD053BD-D9EF-48A4-BAA0-AB44A9E22426}" type="slidenum">
              <a:t>12</a:t>
            </a:fld>
          </a:p>
        </p:txBody>
      </p:sp>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Methodology</a:t>
            </a:r>
            <a:endParaRPr b="0" lang="nl-NL" sz="2700" spc="-1" strike="noStrike">
              <a:solidFill>
                <a:srgbClr val="000000"/>
              </a:solidFill>
              <a:latin typeface="Calibri"/>
            </a:endParaRPr>
          </a:p>
        </p:txBody>
      </p:sp>
      <p:sp>
        <p:nvSpPr>
          <p:cNvPr id="886"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endParaRPr b="1" lang="nl-NL" sz="1950" spc="-1" strike="noStrike">
              <a:solidFill>
                <a:srgbClr val="000000"/>
              </a:solidFill>
              <a:latin typeface="Calibri"/>
            </a:endParaRPr>
          </a:p>
        </p:txBody>
      </p:sp>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BE4C7AD6-BC18-4FA8-9C69-69A476B4A373}" type="slidenum">
              <a:t>13</a:t>
            </a:fld>
          </a:p>
        </p:txBody>
      </p:sp>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Results</a:t>
            </a:r>
            <a:endParaRPr b="0" lang="nl-NL" sz="2700" spc="-1" strike="noStrike">
              <a:solidFill>
                <a:srgbClr val="000000"/>
              </a:solidFill>
              <a:latin typeface="Calibri"/>
            </a:endParaRPr>
          </a:p>
        </p:txBody>
      </p:sp>
      <p:sp>
        <p:nvSpPr>
          <p:cNvPr id="888"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endParaRPr b="1" lang="nl-NL" sz="1950" spc="-1" strike="noStrike">
              <a:solidFill>
                <a:srgbClr val="000000"/>
              </a:solidFill>
              <a:latin typeface="Calibri"/>
            </a:endParaRPr>
          </a:p>
        </p:txBody>
      </p:sp>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FADF01EC-A063-4670-B8C6-11DA2DF842C7}" type="slidenum">
              <a:t>14</a:t>
            </a:fld>
          </a:p>
        </p:txBody>
      </p:sp>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Discussion</a:t>
            </a:r>
            <a:endParaRPr b="0" lang="nl-NL" sz="2700" spc="-1" strike="noStrike">
              <a:solidFill>
                <a:srgbClr val="000000"/>
              </a:solidFill>
              <a:latin typeface="Calibri"/>
            </a:endParaRPr>
          </a:p>
        </p:txBody>
      </p:sp>
      <p:sp>
        <p:nvSpPr>
          <p:cNvPr id="890"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endParaRPr b="1" lang="nl-NL" sz="1950" spc="-1" strike="noStrike">
              <a:solidFill>
                <a:srgbClr val="000000"/>
              </a:solidFill>
              <a:latin typeface="Calibri"/>
            </a:endParaRPr>
          </a:p>
        </p:txBody>
      </p:sp>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3DE21338-B7A9-45D4-B372-C97B221B4107}" type="slidenum">
              <a:t>15</a:t>
            </a:fld>
          </a:p>
        </p:txBody>
      </p:sp>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Conclusion</a:t>
            </a:r>
            <a:endParaRPr b="0" lang="nl-NL" sz="2700" spc="-1" strike="noStrike">
              <a:solidFill>
                <a:srgbClr val="000000"/>
              </a:solidFill>
              <a:latin typeface="Calibri"/>
            </a:endParaRPr>
          </a:p>
        </p:txBody>
      </p:sp>
      <p:sp>
        <p:nvSpPr>
          <p:cNvPr id="892"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endParaRPr b="1" lang="nl-NL" sz="1950" spc="-1" strike="noStrike">
              <a:solidFill>
                <a:srgbClr val="000000"/>
              </a:solidFill>
              <a:latin typeface="Calibri"/>
            </a:endParaRPr>
          </a:p>
        </p:txBody>
      </p:sp>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829228E9-EC56-40BA-8BEE-B2A482D12F1C}" type="slidenum">
              <a:t>16</a:t>
            </a:fld>
          </a:p>
        </p:txBody>
      </p:sp>
    </p:spTree>
  </p:cSld>
  <mc:AlternateContent>
    <mc:Choice Requires="p14">
      <p:transition spd="med" p14:dur="700">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title"/>
          </p:nvPr>
        </p:nvSpPr>
        <p:spPr>
          <a:xfrm>
            <a:off x="755640" y="586800"/>
            <a:ext cx="7563240" cy="515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Example chart - Column</a:t>
            </a:r>
            <a:endParaRPr b="0" lang="nl-NL" sz="1950" spc="-1" strike="noStrike">
              <a:solidFill>
                <a:srgbClr val="000000"/>
              </a:solidFill>
              <a:latin typeface="Calibri"/>
            </a:endParaRPr>
          </a:p>
        </p:txBody>
      </p:sp>
      <p:pic>
        <p:nvPicPr>
          <p:cNvPr id="894" name="" descr=""/>
          <p:cNvPicPr/>
          <p:nvPr/>
        </p:nvPicPr>
        <p:blipFill>
          <a:blip r:embed="rId1">
            <a:alphaModFix amt="20000"/>
          </a:blip>
        </p:blipFill>
        <p:spPr>
          <a:xfrm>
            <a:off x="-142920" y="670320"/>
            <a:ext cx="9143640" cy="3081600"/>
          </a:xfrm>
          <a:prstGeom prst="rect">
            <a:avLst/>
          </a:prstGeom>
          <a:ln w="0">
            <a:noFill/>
          </a:ln>
        </p:spPr>
      </p:pic>
      <p:sp>
        <p:nvSpPr>
          <p:cNvPr id="3" name="PlaceHolder 2"/>
          <p:cNvSpPr>
            <a:spLocks noGrp="1"/>
          </p:cNvSpPr>
          <p:nvPr>
            <p:ph type="ftr" idx="41"/>
          </p:nvPr>
        </p:nvSpPr>
        <p:spPr/>
        <p:txBody>
          <a:bodyPr/>
          <a:p>
            <a:r>
              <a:t>Image-Based Identification and Localisation of Changes in Intraoperative Brain Tumour Resection</a:t>
            </a:r>
          </a:p>
        </p:txBody>
      </p:sp>
      <p:sp>
        <p:nvSpPr>
          <p:cNvPr id="4" name="PlaceHolder 3"/>
          <p:cNvSpPr>
            <a:spLocks noGrp="1"/>
          </p:cNvSpPr>
          <p:nvPr>
            <p:ph type="sldNum" idx="42"/>
          </p:nvPr>
        </p:nvSpPr>
        <p:spPr/>
        <p:txBody>
          <a:bodyPr/>
          <a:p>
            <a:fld id="{418C6AD5-1C76-4359-ADA3-F9FD3C6DD5C7}" type="slidenum">
              <a:t>17</a:t>
            </a:fld>
          </a:p>
        </p:txBody>
      </p:sp>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title"/>
          </p:nvPr>
        </p:nvSpPr>
        <p:spPr>
          <a:xfrm>
            <a:off x="755640" y="586800"/>
            <a:ext cx="7563240" cy="515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Example chart - Column</a:t>
            </a:r>
            <a:endParaRPr b="0" lang="nl-NL" sz="1950" spc="-1" strike="noStrike">
              <a:solidFill>
                <a:srgbClr val="000000"/>
              </a:solidFill>
              <a:latin typeface="Calibri"/>
            </a:endParaRPr>
          </a:p>
        </p:txBody>
      </p:sp>
      <p:pic>
        <p:nvPicPr>
          <p:cNvPr id="896" name="" descr=""/>
          <p:cNvPicPr/>
          <p:nvPr/>
        </p:nvPicPr>
        <p:blipFill>
          <a:blip r:embed="rId1">
            <a:alphaModFix amt="20000"/>
          </a:blip>
        </p:blipFill>
        <p:spPr>
          <a:xfrm>
            <a:off x="360" y="0"/>
            <a:ext cx="9143640" cy="4872960"/>
          </a:xfrm>
          <a:prstGeom prst="rect">
            <a:avLst/>
          </a:prstGeom>
          <a:ln w="0">
            <a:noFill/>
          </a:ln>
        </p:spPr>
      </p:pic>
      <p:sp>
        <p:nvSpPr>
          <p:cNvPr id="3" name="PlaceHolder 2"/>
          <p:cNvSpPr>
            <a:spLocks noGrp="1"/>
          </p:cNvSpPr>
          <p:nvPr>
            <p:ph type="ftr" idx="41"/>
          </p:nvPr>
        </p:nvSpPr>
        <p:spPr/>
        <p:txBody>
          <a:bodyPr/>
          <a:p>
            <a:r>
              <a:t>Image-Based Identification and Localisation of Changes in Intraoperative Brain Tumour Resection</a:t>
            </a:r>
          </a:p>
        </p:txBody>
      </p:sp>
      <p:sp>
        <p:nvSpPr>
          <p:cNvPr id="4" name="PlaceHolder 3"/>
          <p:cNvSpPr>
            <a:spLocks noGrp="1"/>
          </p:cNvSpPr>
          <p:nvPr>
            <p:ph type="sldNum" idx="42"/>
          </p:nvPr>
        </p:nvSpPr>
        <p:spPr/>
        <p:txBody>
          <a:bodyPr/>
          <a:p>
            <a:fld id="{F69DDF4E-2766-43C1-ABAA-68F2528CC64E}" type="slidenum">
              <a:t>18</a:t>
            </a:fld>
          </a:p>
        </p:txBody>
      </p:sp>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title"/>
          </p:nvPr>
        </p:nvSpPr>
        <p:spPr>
          <a:xfrm>
            <a:off x="755640" y="586800"/>
            <a:ext cx="7563240" cy="515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Example chart - Column</a:t>
            </a:r>
            <a:endParaRPr b="0" lang="nl-NL" sz="1950" spc="-1" strike="noStrike">
              <a:solidFill>
                <a:srgbClr val="000000"/>
              </a:solidFill>
              <a:latin typeface="Calibri"/>
            </a:endParaRPr>
          </a:p>
        </p:txBody>
      </p:sp>
      <p:pic>
        <p:nvPicPr>
          <p:cNvPr id="898" name="" descr=""/>
          <p:cNvPicPr/>
          <p:nvPr/>
        </p:nvPicPr>
        <p:blipFill>
          <a:blip r:embed="rId1">
            <a:alphaModFix amt="20000"/>
          </a:blip>
        </p:blipFill>
        <p:spPr>
          <a:xfrm>
            <a:off x="-142920" y="-360360"/>
            <a:ext cx="9143640" cy="5142960"/>
          </a:xfrm>
          <a:prstGeom prst="rect">
            <a:avLst/>
          </a:prstGeom>
          <a:ln w="0">
            <a:noFill/>
          </a:ln>
        </p:spPr>
      </p:pic>
      <p:sp>
        <p:nvSpPr>
          <p:cNvPr id="3" name="PlaceHolder 2"/>
          <p:cNvSpPr>
            <a:spLocks noGrp="1"/>
          </p:cNvSpPr>
          <p:nvPr>
            <p:ph type="ftr" idx="41"/>
          </p:nvPr>
        </p:nvSpPr>
        <p:spPr/>
        <p:txBody>
          <a:bodyPr/>
          <a:p>
            <a:r>
              <a:t>Image-Based Identification and Localisation of Changes in Intraoperative Brain Tumour Resection</a:t>
            </a:r>
          </a:p>
        </p:txBody>
      </p:sp>
      <p:sp>
        <p:nvSpPr>
          <p:cNvPr id="4" name="PlaceHolder 3"/>
          <p:cNvSpPr>
            <a:spLocks noGrp="1"/>
          </p:cNvSpPr>
          <p:nvPr>
            <p:ph type="sldNum" idx="42"/>
          </p:nvPr>
        </p:nvSpPr>
        <p:spPr/>
        <p:txBody>
          <a:bodyPr/>
          <a:p>
            <a:fld id="{1A273FAF-F78D-42B3-BB15-D5F5964325E2}" type="slidenum">
              <a:t>19</a:t>
            </a:fld>
          </a:p>
        </p:txBody>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Contents</a:t>
            </a:r>
            <a:endParaRPr b="0" lang="nl-NL" sz="2700" spc="-1" strike="noStrike">
              <a:solidFill>
                <a:srgbClr val="000000"/>
              </a:solidFill>
              <a:latin typeface="Calibri"/>
            </a:endParaRPr>
          </a:p>
        </p:txBody>
      </p:sp>
      <p:sp>
        <p:nvSpPr>
          <p:cNvPr id="849"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pPr>
              <a:lnSpc>
                <a:spcPct val="100000"/>
              </a:lnSpc>
              <a:buNone/>
              <a:tabLst>
                <a:tab algn="l" pos="0"/>
              </a:tabLst>
            </a:pPr>
            <a:endParaRPr b="0" lang="nl-NL" sz="1950" spc="-1" strike="noStrike">
              <a:solidFill>
                <a:srgbClr val="000000"/>
              </a:solidFill>
              <a:latin typeface="Calibri"/>
            </a:endParaRPr>
          </a:p>
          <a:p>
            <a:pPr lvl="2" marL="181080" indent="-181080">
              <a:lnSpc>
                <a:spcPct val="100000"/>
              </a:lnSpc>
              <a:buClr>
                <a:srgbClr val="000000"/>
              </a:buClr>
              <a:buFont typeface="Arial"/>
              <a:buChar char="•"/>
              <a:tabLst>
                <a:tab algn="l" pos="0"/>
              </a:tabLst>
            </a:pPr>
            <a:r>
              <a:rPr b="0" lang="en-GB" sz="1650" spc="-1" strike="noStrike">
                <a:solidFill>
                  <a:srgbClr val="000000"/>
                </a:solidFill>
                <a:latin typeface="Calibri"/>
              </a:rPr>
              <a:t>Introduction</a:t>
            </a:r>
            <a:endParaRPr b="0" lang="nl-NL" sz="1650" spc="-1" strike="noStrike">
              <a:solidFill>
                <a:srgbClr val="000000"/>
              </a:solidFill>
              <a:latin typeface="Calibri"/>
            </a:endParaRPr>
          </a:p>
          <a:p>
            <a:pPr lvl="2" marL="181080" indent="-181080">
              <a:lnSpc>
                <a:spcPct val="100000"/>
              </a:lnSpc>
              <a:buClr>
                <a:srgbClr val="000000"/>
              </a:buClr>
              <a:buFont typeface="Arial"/>
              <a:buChar char="•"/>
              <a:tabLst>
                <a:tab algn="l" pos="0"/>
              </a:tabLst>
            </a:pPr>
            <a:r>
              <a:rPr b="0" lang="en-GB" sz="1650" spc="-1" strike="noStrike">
                <a:solidFill>
                  <a:srgbClr val="000000"/>
                </a:solidFill>
                <a:latin typeface="Calibri"/>
              </a:rPr>
              <a:t>Background</a:t>
            </a:r>
            <a:endParaRPr b="0" lang="nl-NL" sz="1650" spc="-1" strike="noStrike">
              <a:solidFill>
                <a:srgbClr val="000000"/>
              </a:solidFill>
              <a:latin typeface="Calibri"/>
            </a:endParaRPr>
          </a:p>
          <a:p>
            <a:pPr lvl="2" marL="181080" indent="-181080">
              <a:lnSpc>
                <a:spcPct val="100000"/>
              </a:lnSpc>
              <a:buClr>
                <a:srgbClr val="000000"/>
              </a:buClr>
              <a:buFont typeface="Arial"/>
              <a:buChar char="•"/>
              <a:tabLst>
                <a:tab algn="l" pos="0"/>
              </a:tabLst>
            </a:pPr>
            <a:r>
              <a:rPr b="0" lang="en-GB" sz="1650" spc="-1" strike="noStrike">
                <a:solidFill>
                  <a:srgbClr val="000000"/>
                </a:solidFill>
                <a:latin typeface="Calibri"/>
              </a:rPr>
              <a:t>Related work</a:t>
            </a:r>
            <a:endParaRPr b="0" lang="nl-NL" sz="1650" spc="-1" strike="noStrike">
              <a:solidFill>
                <a:srgbClr val="000000"/>
              </a:solidFill>
              <a:latin typeface="Calibri"/>
            </a:endParaRPr>
          </a:p>
          <a:p>
            <a:pPr lvl="2" marL="181080" indent="-181080">
              <a:lnSpc>
                <a:spcPct val="100000"/>
              </a:lnSpc>
              <a:buClr>
                <a:srgbClr val="000000"/>
              </a:buClr>
              <a:buFont typeface="Arial"/>
              <a:buChar char="•"/>
              <a:tabLst>
                <a:tab algn="l" pos="0"/>
              </a:tabLst>
            </a:pPr>
            <a:r>
              <a:rPr b="0" lang="en-GB" sz="1650" spc="-1" strike="noStrike">
                <a:solidFill>
                  <a:srgbClr val="000000"/>
                </a:solidFill>
                <a:latin typeface="Calibri"/>
              </a:rPr>
              <a:t>Research goals</a:t>
            </a:r>
            <a:endParaRPr b="0" lang="nl-NL" sz="1650" spc="-1" strike="noStrike">
              <a:solidFill>
                <a:srgbClr val="000000"/>
              </a:solidFill>
              <a:latin typeface="Calibri"/>
            </a:endParaRPr>
          </a:p>
          <a:p>
            <a:pPr lvl="2" marL="181080" indent="-181080">
              <a:lnSpc>
                <a:spcPct val="100000"/>
              </a:lnSpc>
              <a:buClr>
                <a:srgbClr val="000000"/>
              </a:buClr>
              <a:buFont typeface="Arial"/>
              <a:buChar char="•"/>
              <a:tabLst>
                <a:tab algn="l" pos="0"/>
              </a:tabLst>
            </a:pPr>
            <a:r>
              <a:rPr b="0" lang="en-GB" sz="1650" spc="-1" strike="noStrike">
                <a:solidFill>
                  <a:srgbClr val="000000"/>
                </a:solidFill>
                <a:latin typeface="Calibri"/>
              </a:rPr>
              <a:t>Methodology</a:t>
            </a:r>
            <a:endParaRPr b="0" lang="nl-NL" sz="1650" spc="-1" strike="noStrike">
              <a:solidFill>
                <a:srgbClr val="000000"/>
              </a:solidFill>
              <a:latin typeface="Calibri"/>
            </a:endParaRPr>
          </a:p>
          <a:p>
            <a:pPr lvl="2" marL="181080" indent="-181080">
              <a:lnSpc>
                <a:spcPct val="100000"/>
              </a:lnSpc>
              <a:buClr>
                <a:srgbClr val="000000"/>
              </a:buClr>
              <a:buFont typeface="Arial"/>
              <a:buChar char="•"/>
              <a:tabLst>
                <a:tab algn="l" pos="0"/>
              </a:tabLst>
            </a:pPr>
            <a:r>
              <a:rPr b="0" lang="en-GB" sz="1650" spc="-1" strike="noStrike">
                <a:solidFill>
                  <a:srgbClr val="000000"/>
                </a:solidFill>
                <a:latin typeface="Calibri"/>
              </a:rPr>
              <a:t>Results</a:t>
            </a:r>
            <a:endParaRPr b="0" lang="nl-NL" sz="1650" spc="-1" strike="noStrike">
              <a:solidFill>
                <a:srgbClr val="000000"/>
              </a:solidFill>
              <a:latin typeface="Calibri"/>
            </a:endParaRPr>
          </a:p>
          <a:p>
            <a:pPr lvl="2" marL="181080" indent="-181080">
              <a:lnSpc>
                <a:spcPct val="100000"/>
              </a:lnSpc>
              <a:buClr>
                <a:srgbClr val="000000"/>
              </a:buClr>
              <a:buFont typeface="Arial"/>
              <a:buChar char="•"/>
              <a:tabLst>
                <a:tab algn="l" pos="0"/>
              </a:tabLst>
            </a:pPr>
            <a:r>
              <a:rPr b="0" lang="en-GB" sz="1650" spc="-1" strike="noStrike">
                <a:solidFill>
                  <a:srgbClr val="000000"/>
                </a:solidFill>
                <a:latin typeface="Calibri"/>
              </a:rPr>
              <a:t>Discussion</a:t>
            </a:r>
            <a:endParaRPr b="0" lang="nl-NL" sz="1650" spc="-1" strike="noStrike">
              <a:solidFill>
                <a:srgbClr val="000000"/>
              </a:solidFill>
              <a:latin typeface="Calibri"/>
            </a:endParaRPr>
          </a:p>
          <a:p>
            <a:pPr lvl="2" marL="181080" indent="-181080">
              <a:lnSpc>
                <a:spcPct val="100000"/>
              </a:lnSpc>
              <a:buClr>
                <a:srgbClr val="000000"/>
              </a:buClr>
              <a:buFont typeface="Arial"/>
              <a:buChar char="•"/>
              <a:tabLst>
                <a:tab algn="l" pos="0"/>
              </a:tabLst>
            </a:pPr>
            <a:r>
              <a:rPr b="0" lang="en-GB" sz="1650" spc="-1" strike="noStrike">
                <a:solidFill>
                  <a:srgbClr val="000000"/>
                </a:solidFill>
                <a:latin typeface="Calibri"/>
              </a:rPr>
              <a:t>Conclusion</a:t>
            </a:r>
            <a:endParaRPr b="0" lang="nl-NL" sz="1650" spc="-1" strike="noStrike">
              <a:solidFill>
                <a:srgbClr val="000000"/>
              </a:solidFill>
              <a:latin typeface="Calibri"/>
            </a:endParaRPr>
          </a:p>
        </p:txBody>
      </p:sp>
      <p:pic>
        <p:nvPicPr>
          <p:cNvPr id="850" name="" descr=""/>
          <p:cNvPicPr/>
          <p:nvPr/>
        </p:nvPicPr>
        <p:blipFill>
          <a:blip r:embed="rId1">
            <a:alphaModFix amt="20000"/>
          </a:blip>
        </p:blipFill>
        <p:spPr>
          <a:xfrm>
            <a:off x="2971800" y="1143000"/>
            <a:ext cx="5943600" cy="3342960"/>
          </a:xfrm>
          <a:prstGeom prst="rect">
            <a:avLst/>
          </a:prstGeom>
          <a:ln w="0">
            <a:noFill/>
          </a:ln>
        </p:spPr>
      </p:pic>
      <p:sp>
        <p:nvSpPr>
          <p:cNvPr id="4" name="PlaceHolder 3"/>
          <p:cNvSpPr>
            <a:spLocks noGrp="1"/>
          </p:cNvSpPr>
          <p:nvPr>
            <p:ph type="ftr" idx="2"/>
          </p:nvPr>
        </p:nvSpPr>
        <p:spPr/>
        <p:txBody>
          <a:bodyPr/>
          <a:p>
            <a:r>
              <a:t>Image-Based Identification and Localisation of Changes in Intraoperative Brain Tumour Resection</a:t>
            </a:r>
          </a:p>
        </p:txBody>
      </p:sp>
      <p:sp>
        <p:nvSpPr>
          <p:cNvPr id="5" name="PlaceHolder 4"/>
          <p:cNvSpPr>
            <a:spLocks noGrp="1"/>
          </p:cNvSpPr>
          <p:nvPr>
            <p:ph type="sldNum" idx="3"/>
          </p:nvPr>
        </p:nvSpPr>
        <p:spPr/>
        <p:txBody>
          <a:bodyPr/>
          <a:p>
            <a:fld id="{BBE1D509-B47C-4A27-AFAF-17EF6ADD2355}" type="slidenum">
              <a:t>2</a:t>
            </a:fld>
          </a:p>
        </p:txBody>
      </p:sp>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755640" y="586800"/>
            <a:ext cx="7563240" cy="515880"/>
          </a:xfrm>
          <a:prstGeom prst="rect">
            <a:avLst/>
          </a:prstGeom>
          <a:noFill/>
          <a:ln w="0">
            <a:noFill/>
          </a:ln>
        </p:spPr>
        <p:txBody>
          <a:bodyPr lIns="0" rIns="0" tIns="0" bIns="0" anchor="t">
            <a:noAutofit/>
          </a:bodyPr>
          <a:p>
            <a:pPr>
              <a:lnSpc>
                <a:spcPct val="100000"/>
              </a:lnSpc>
              <a:buNone/>
            </a:pPr>
            <a:r>
              <a:rPr b="0" lang="en-GB" sz="1950" spc="-1" strike="noStrike">
                <a:solidFill>
                  <a:srgbClr val="000000"/>
                </a:solidFill>
                <a:latin typeface="Calibri"/>
              </a:rPr>
              <a:t>Example chart - Column</a:t>
            </a:r>
            <a:endParaRPr b="0" lang="nl-NL" sz="1950" spc="-1" strike="noStrike">
              <a:solidFill>
                <a:srgbClr val="000000"/>
              </a:solidFill>
              <a:latin typeface="Calibri"/>
            </a:endParaRPr>
          </a:p>
        </p:txBody>
      </p:sp>
      <p:pic>
        <p:nvPicPr>
          <p:cNvPr id="900" name="" descr=""/>
          <p:cNvPicPr/>
          <p:nvPr/>
        </p:nvPicPr>
        <p:blipFill>
          <a:blip r:embed="rId1">
            <a:alphaModFix amt="20000"/>
          </a:blip>
        </p:blipFill>
        <p:spPr>
          <a:xfrm>
            <a:off x="23760" y="15840"/>
            <a:ext cx="9143640" cy="5142960"/>
          </a:xfrm>
          <a:prstGeom prst="rect">
            <a:avLst/>
          </a:prstGeom>
          <a:ln w="0">
            <a:noFill/>
          </a:ln>
        </p:spPr>
      </p:pic>
      <p:sp>
        <p:nvSpPr>
          <p:cNvPr id="3" name="PlaceHolder 2"/>
          <p:cNvSpPr>
            <a:spLocks noGrp="1"/>
          </p:cNvSpPr>
          <p:nvPr>
            <p:ph type="ftr" idx="41"/>
          </p:nvPr>
        </p:nvSpPr>
        <p:spPr/>
        <p:txBody>
          <a:bodyPr/>
          <a:p>
            <a:r>
              <a:t>Image-Based Identification and Localisation of Changes in Intraoperative Brain Tumour Resection</a:t>
            </a:r>
          </a:p>
        </p:txBody>
      </p:sp>
      <p:sp>
        <p:nvSpPr>
          <p:cNvPr id="4" name="PlaceHolder 3"/>
          <p:cNvSpPr>
            <a:spLocks noGrp="1"/>
          </p:cNvSpPr>
          <p:nvPr>
            <p:ph type="sldNum" idx="42"/>
          </p:nvPr>
        </p:nvSpPr>
        <p:spPr/>
        <p:txBody>
          <a:bodyPr/>
          <a:p>
            <a:fld id="{2C07ECBA-E406-402E-9BE0-976A6F41397A}" type="slidenum">
              <a:t>20</a:t>
            </a:fld>
          </a:p>
        </p:txBody>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Introduction</a:t>
            </a:r>
            <a:endParaRPr b="0" lang="nl-NL" sz="2700" spc="-1" strike="noStrike">
              <a:solidFill>
                <a:srgbClr val="000000"/>
              </a:solidFill>
              <a:latin typeface="Calibri"/>
            </a:endParaRPr>
          </a:p>
        </p:txBody>
      </p:sp>
      <p:sp>
        <p:nvSpPr>
          <p:cNvPr id="852"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pPr marL="432000" indent="-324000">
              <a:spcBef>
                <a:spcPts val="1414"/>
              </a:spcBef>
              <a:buClr>
                <a:srgbClr val="000000"/>
              </a:buClr>
              <a:buSzPct val="45000"/>
              <a:buFont typeface="Wingdings" charset="2"/>
              <a:buChar char=""/>
            </a:pP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a:t>
            </a:r>
            <a:r>
              <a:rPr b="0" lang="nl-NL" sz="1200" spc="-1" strike="noStrike">
                <a:solidFill>
                  <a:srgbClr val="000000"/>
                </a:solidFill>
                <a:latin typeface="Calibri"/>
              </a:rPr>
              <a:t>T</a:t>
            </a:r>
            <a:r>
              <a:rPr b="0" i="1" lang="nl-NL" sz="1200" spc="-1" strike="noStrike">
                <a:solidFill>
                  <a:srgbClr val="000000"/>
                </a:solidFill>
                <a:latin typeface="Calibri"/>
              </a:rPr>
              <a:t>he process of identifying </a:t>
            </a:r>
            <a:r>
              <a:rPr b="1" i="1" lang="nl-NL" sz="1200" spc="-1" strike="noStrike">
                <a:solidFill>
                  <a:srgbClr val="000000"/>
                </a:solidFill>
                <a:latin typeface="Calibri"/>
              </a:rPr>
              <a:t>differences</a:t>
            </a:r>
            <a:r>
              <a:rPr b="0" i="1" lang="nl-NL" sz="1200" spc="-1" strike="noStrike">
                <a:solidFill>
                  <a:srgbClr val="000000"/>
                </a:solidFill>
                <a:latin typeface="Calibri"/>
              </a:rPr>
              <a:t> in the state of an object or phenomenon by observing it at </a:t>
            </a:r>
            <a:r>
              <a:rPr b="1" i="1" lang="nl-NL" sz="1200" spc="-1" strike="noStrike">
                <a:solidFill>
                  <a:srgbClr val="000000"/>
                </a:solidFill>
                <a:latin typeface="Calibri"/>
              </a:rPr>
              <a:t>different</a:t>
            </a:r>
            <a:r>
              <a:rPr b="0" i="1" lang="nl-NL" sz="1200" spc="-1" strike="noStrike">
                <a:solidFill>
                  <a:srgbClr val="000000"/>
                </a:solidFill>
                <a:latin typeface="Calibri"/>
              </a:rPr>
              <a:t> </a:t>
            </a:r>
            <a:r>
              <a:rPr b="1" i="1" lang="nl-NL" sz="1200" spc="-1" strike="noStrike">
                <a:solidFill>
                  <a:srgbClr val="000000"/>
                </a:solidFill>
                <a:latin typeface="Calibri"/>
              </a:rPr>
              <a:t>times</a:t>
            </a:r>
            <a:r>
              <a:rPr b="0" lang="nl-NL" sz="1200" spc="-1" strike="noStrike">
                <a:solidFill>
                  <a:srgbClr val="000000"/>
                </a:solidFill>
                <a:latin typeface="Calibri"/>
              </a:rPr>
              <a:t>” (Singh, 1989, p. 989)</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To include: </a:t>
            </a:r>
            <a:r>
              <a:rPr b="1" lang="nl-NL" sz="1200" spc="-1" strike="noStrike">
                <a:solidFill>
                  <a:srgbClr val="000000"/>
                </a:solidFill>
                <a:latin typeface="Calibri"/>
              </a:rPr>
              <a:t>What</a:t>
            </a:r>
            <a:r>
              <a:rPr b="0" lang="nl-NL" sz="1200" spc="-1" strike="noStrike">
                <a:solidFill>
                  <a:srgbClr val="000000"/>
                </a:solidFill>
                <a:latin typeface="Calibri"/>
              </a:rPr>
              <a:t> (identification) and </a:t>
            </a:r>
            <a:r>
              <a:rPr b="1" lang="nl-NL" sz="1200" spc="-1" strike="noStrike">
                <a:solidFill>
                  <a:srgbClr val="000000"/>
                </a:solidFill>
                <a:latin typeface="Calibri"/>
              </a:rPr>
              <a:t>where</a:t>
            </a:r>
            <a:r>
              <a:rPr b="0" lang="nl-NL" sz="1200" spc="-1" strike="noStrike">
                <a:solidFill>
                  <a:srgbClr val="000000"/>
                </a:solidFill>
                <a:latin typeface="Calibri"/>
              </a:rPr>
              <a:t> (localisation) is the change?</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Registration</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Artifact correction</a:t>
            </a:r>
            <a:endParaRPr b="1" lang="nl-NL" sz="1200" spc="-1" strike="noStrike">
              <a:solidFill>
                <a:srgbClr val="000000"/>
              </a:solidFill>
              <a:latin typeface="Calibri"/>
            </a:endParaRPr>
          </a:p>
        </p:txBody>
      </p:sp>
      <p:pic>
        <p:nvPicPr>
          <p:cNvPr id="853" name="" descr=""/>
          <p:cNvPicPr/>
          <p:nvPr/>
        </p:nvPicPr>
        <p:blipFill>
          <a:blip r:embed="rId1">
            <a:alphaModFix amt="20000"/>
          </a:blip>
        </p:blipFill>
        <p:spPr>
          <a:xfrm>
            <a:off x="3762000" y="2296800"/>
            <a:ext cx="5028840" cy="1694880"/>
          </a:xfrm>
          <a:prstGeom prst="rect">
            <a:avLst/>
          </a:prstGeom>
          <a:ln w="0">
            <a:noFill/>
          </a:ln>
        </p:spPr>
      </p:pic>
      <p:sp>
        <p:nvSpPr>
          <p:cNvPr id="854" name=""/>
          <p:cNvSpPr txBox="1"/>
          <p:nvPr/>
        </p:nvSpPr>
        <p:spPr>
          <a:xfrm>
            <a:off x="3737160" y="4057200"/>
            <a:ext cx="5118840" cy="218520"/>
          </a:xfrm>
          <a:prstGeom prst="rect">
            <a:avLst/>
          </a:prstGeom>
          <a:noFill/>
          <a:ln w="0">
            <a:noFill/>
          </a:ln>
        </p:spPr>
        <p:txBody>
          <a:bodyPr lIns="90000" rIns="90000" tIns="45000" bIns="45000" anchor="t">
            <a:noAutofit/>
          </a:bodyPr>
          <a:p>
            <a:pPr>
              <a:lnSpc>
                <a:spcPct val="100000"/>
              </a:lnSpc>
              <a:buNone/>
            </a:pPr>
            <a:r>
              <a:rPr b="0" lang="en-US" sz="900" spc="-1" strike="noStrike">
                <a:latin typeface="Arial"/>
              </a:rPr>
              <a:t>Basic method for White Matter Lesions detection (Figure from Lesjak et al., 2016)</a:t>
            </a:r>
            <a:endParaRPr b="0" lang="en-US" sz="900" spc="-1" strike="noStrike">
              <a:latin typeface="Arial"/>
            </a:endParaRPr>
          </a:p>
        </p:txBody>
      </p:sp>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977970D1-1275-4EE8-B421-4A8CC1928F98}" type="slidenum">
              <a:t>3</a:t>
            </a:fld>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Introduction</a:t>
            </a:r>
            <a:endParaRPr b="0" lang="nl-NL" sz="2700" spc="-1" strike="noStrike">
              <a:solidFill>
                <a:srgbClr val="000000"/>
              </a:solidFill>
              <a:latin typeface="Calibri"/>
            </a:endParaRPr>
          </a:p>
        </p:txBody>
      </p:sp>
      <p:sp>
        <p:nvSpPr>
          <p:cNvPr id="856"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pPr marL="432000" indent="-324000">
              <a:spcBef>
                <a:spcPts val="1414"/>
              </a:spcBef>
              <a:buClr>
                <a:srgbClr val="000000"/>
              </a:buClr>
              <a:buSzPct val="45000"/>
              <a:buFont typeface="Wingdings" charset="2"/>
              <a:buChar char=""/>
            </a:pP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Deep Convolutional Neural Networks</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Siamese Network of Segmentation models</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a:t>
            </a:r>
            <a:r>
              <a:rPr b="0" lang="nl-NL" sz="1200" spc="-1" strike="noStrike">
                <a:solidFill>
                  <a:srgbClr val="000000"/>
                </a:solidFill>
                <a:latin typeface="Calibri"/>
              </a:rPr>
              <a:t>Registration-invariant approach to CD, which is able to identify, localise and visualise changes intraoperative brain tumour resection”</a:t>
            </a:r>
            <a:endParaRPr b="1" lang="nl-NL" sz="1200" spc="-1" strike="noStrike">
              <a:solidFill>
                <a:srgbClr val="000000"/>
              </a:solidFill>
              <a:latin typeface="Calibri"/>
            </a:endParaRPr>
          </a:p>
        </p:txBody>
      </p:sp>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FDA17C35-F6C9-4380-84FB-32A0BB3474EE}" type="slidenum">
              <a:t>4</a:t>
            </a:fld>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Background</a:t>
            </a:r>
            <a:endParaRPr b="0" lang="nl-NL" sz="2700" spc="-1" strike="noStrike">
              <a:solidFill>
                <a:srgbClr val="000000"/>
              </a:solidFill>
              <a:latin typeface="Calibri"/>
            </a:endParaRPr>
          </a:p>
        </p:txBody>
      </p:sp>
      <p:sp>
        <p:nvSpPr>
          <p:cNvPr id="858"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pPr marL="432000" indent="-324000">
              <a:spcBef>
                <a:spcPts val="1414"/>
              </a:spcBef>
              <a:buClr>
                <a:srgbClr val="000000"/>
              </a:buClr>
              <a:buSzPct val="45000"/>
              <a:buFont typeface="Wingdings" charset="2"/>
              <a:buChar char=""/>
            </a:pP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Preoperative (B) and intraoperative (F)</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Structural MRI</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Imaging techniques</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Fat and water concentration</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endParaRPr b="1" lang="nl-NL" sz="1200" spc="-1" strike="noStrike">
              <a:solidFill>
                <a:srgbClr val="000000"/>
              </a:solidFill>
              <a:latin typeface="Calibri"/>
            </a:endParaRPr>
          </a:p>
        </p:txBody>
      </p:sp>
      <p:pic>
        <p:nvPicPr>
          <p:cNvPr id="859" name="" descr=""/>
          <p:cNvPicPr/>
          <p:nvPr/>
        </p:nvPicPr>
        <p:blipFill>
          <a:blip r:embed="rId1">
            <a:alphaModFix amt="20000"/>
          </a:blip>
        </p:blipFill>
        <p:spPr>
          <a:xfrm>
            <a:off x="3902040" y="2308680"/>
            <a:ext cx="5134320" cy="2160000"/>
          </a:xfrm>
          <a:prstGeom prst="rect">
            <a:avLst/>
          </a:prstGeom>
          <a:ln w="0">
            <a:noFill/>
          </a:ln>
        </p:spPr>
      </p:pic>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887C92DA-FB19-4F5C-AEAC-813A7B22C52D}" type="slidenum">
              <a:t>5</a:t>
            </a:fld>
          </a:p>
        </p:txBody>
      </p:sp>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Background</a:t>
            </a:r>
            <a:endParaRPr b="0" lang="nl-NL" sz="2700" spc="-1" strike="noStrike">
              <a:solidFill>
                <a:srgbClr val="000000"/>
              </a:solidFill>
              <a:latin typeface="Calibri"/>
            </a:endParaRPr>
          </a:p>
        </p:txBody>
      </p:sp>
      <p:sp>
        <p:nvSpPr>
          <p:cNvPr id="861"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pPr marL="432000" indent="-324000">
              <a:spcBef>
                <a:spcPts val="1414"/>
              </a:spcBef>
              <a:buClr>
                <a:srgbClr val="000000"/>
              </a:buClr>
              <a:buSzPct val="45000"/>
              <a:buFont typeface="Wingdings" charset="2"/>
              <a:buChar char=""/>
            </a:pP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Tumor chacteristics</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endParaRPr b="1" lang="nl-NL" sz="1200" spc="-1" strike="noStrike">
              <a:solidFill>
                <a:srgbClr val="000000"/>
              </a:solidFill>
              <a:latin typeface="Calibri"/>
            </a:endParaRPr>
          </a:p>
        </p:txBody>
      </p:sp>
      <p:pic>
        <p:nvPicPr>
          <p:cNvPr id="862" name="" descr=""/>
          <p:cNvPicPr/>
          <p:nvPr/>
        </p:nvPicPr>
        <p:blipFill>
          <a:blip r:embed="rId1">
            <a:alphaModFix amt="20000"/>
          </a:blip>
        </p:blipFill>
        <p:spPr>
          <a:xfrm>
            <a:off x="3305880" y="2370240"/>
            <a:ext cx="5409360" cy="1962720"/>
          </a:xfrm>
          <a:prstGeom prst="rect">
            <a:avLst/>
          </a:prstGeom>
          <a:ln w="0">
            <a:noFill/>
          </a:ln>
        </p:spPr>
      </p:pic>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59B24628-B312-4077-8ED9-2F8F0AD5C8AC}" type="slidenum">
              <a:t>6</a:t>
            </a:fld>
          </a:p>
        </p:txBody>
      </p:sp>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Background</a:t>
            </a:r>
            <a:endParaRPr b="0" lang="nl-NL" sz="2700" spc="-1" strike="noStrike">
              <a:solidFill>
                <a:srgbClr val="000000"/>
              </a:solidFill>
              <a:latin typeface="Calibri"/>
            </a:endParaRPr>
          </a:p>
        </p:txBody>
      </p:sp>
      <p:sp>
        <p:nvSpPr>
          <p:cNvPr id="864" name="PlaceHolder 2"/>
          <p:cNvSpPr>
            <a:spLocks noGrp="1"/>
          </p:cNvSpPr>
          <p:nvPr>
            <p:ph/>
          </p:nvPr>
        </p:nvSpPr>
        <p:spPr>
          <a:xfrm>
            <a:off x="902160" y="1192680"/>
            <a:ext cx="7556040" cy="2922120"/>
          </a:xfrm>
          <a:prstGeom prst="rect">
            <a:avLst/>
          </a:prstGeom>
          <a:noFill/>
          <a:ln w="0">
            <a:noFill/>
          </a:ln>
        </p:spPr>
        <p:txBody>
          <a:bodyPr lIns="0" rIns="0" tIns="0" bIns="0" anchor="t">
            <a:noAutofit/>
          </a:bodyPr>
          <a:p>
            <a:pPr marL="432000" indent="-324000">
              <a:spcBef>
                <a:spcPts val="1414"/>
              </a:spcBef>
              <a:buClr>
                <a:srgbClr val="000000"/>
              </a:buClr>
              <a:buSzPct val="45000"/>
              <a:buFont typeface="Wingdings" charset="2"/>
              <a:buChar char=""/>
            </a:pP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Convolutional Neural Networks</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Kernels</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Down-sample</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Padding</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endParaRPr b="1" lang="nl-NL" sz="1200" spc="-1" strike="noStrike">
              <a:solidFill>
                <a:srgbClr val="000000"/>
              </a:solidFill>
              <a:latin typeface="Calibri"/>
            </a:endParaRPr>
          </a:p>
        </p:txBody>
      </p:sp>
      <p:pic>
        <p:nvPicPr>
          <p:cNvPr id="865" name="" descr=""/>
          <p:cNvPicPr/>
          <p:nvPr/>
        </p:nvPicPr>
        <p:blipFill>
          <a:blip r:embed="rId1">
            <a:alphaModFix amt="20000"/>
          </a:blip>
        </p:blipFill>
        <p:spPr>
          <a:xfrm>
            <a:off x="3834360" y="2451240"/>
            <a:ext cx="4500000" cy="1221840"/>
          </a:xfrm>
          <a:prstGeom prst="rect">
            <a:avLst/>
          </a:prstGeom>
          <a:ln w="0">
            <a:noFill/>
          </a:ln>
        </p:spPr>
      </p:pic>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14B83EC5-972E-408F-B848-623D7CD3E5CC}" type="slidenum">
              <a:t>7</a:t>
            </a:fld>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Background</a:t>
            </a:r>
            <a:endParaRPr b="0" lang="nl-NL" sz="2700" spc="-1" strike="noStrike">
              <a:solidFill>
                <a:srgbClr val="000000"/>
              </a:solidFill>
              <a:latin typeface="Calibri"/>
            </a:endParaRPr>
          </a:p>
        </p:txBody>
      </p:sp>
      <p:sp>
        <p:nvSpPr>
          <p:cNvPr id="867" name="PlaceHolder 2"/>
          <p:cNvSpPr>
            <a:spLocks noGrp="1"/>
          </p:cNvSpPr>
          <p:nvPr>
            <p:ph/>
          </p:nvPr>
        </p:nvSpPr>
        <p:spPr>
          <a:xfrm>
            <a:off x="858600" y="1192680"/>
            <a:ext cx="7556040" cy="2922120"/>
          </a:xfrm>
          <a:prstGeom prst="rect">
            <a:avLst/>
          </a:prstGeom>
          <a:noFill/>
          <a:ln w="0">
            <a:noFill/>
          </a:ln>
        </p:spPr>
        <p:txBody>
          <a:bodyPr lIns="0" rIns="0" tIns="0" bIns="0" anchor="t">
            <a:noAutofit/>
          </a:bodyPr>
          <a:p>
            <a:pPr marL="432000" indent="-324000">
              <a:spcBef>
                <a:spcPts val="1414"/>
              </a:spcBef>
              <a:buClr>
                <a:srgbClr val="000000"/>
              </a:buClr>
              <a:buSzPct val="45000"/>
              <a:buFont typeface="Wingdings" charset="2"/>
              <a:buChar char=""/>
            </a:pP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Pooling</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a933"/>
                </a:solidFill>
                <a:latin typeface="Calibri"/>
              </a:rPr>
              <a:t>Generalisation</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a933"/>
                </a:solidFill>
                <a:latin typeface="Calibri"/>
              </a:rPr>
              <a:t>Computation</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u="sng">
                <a:solidFill>
                  <a:srgbClr val="00a933"/>
                </a:solidFill>
                <a:uFillTx/>
                <a:latin typeface="Calibri"/>
              </a:rPr>
              <a:t>Receptive field (context)</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000000"/>
                </a:solidFill>
                <a:latin typeface="Calibri"/>
              </a:rPr>
              <a:t>Why is this important?</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r>
              <a:rPr b="0" lang="nl-NL" sz="1200" spc="-1" strike="noStrike">
                <a:solidFill>
                  <a:srgbClr val="c9211e"/>
                </a:solidFill>
                <a:latin typeface="Calibri"/>
              </a:rPr>
              <a:t>Loss of spatial detail</a:t>
            </a:r>
            <a:endParaRPr b="1" lang="nl-NL" sz="1200" spc="-1" strike="noStrike">
              <a:solidFill>
                <a:srgbClr val="000000"/>
              </a:solidFill>
              <a:latin typeface="Calibri"/>
            </a:endParaRPr>
          </a:p>
          <a:p>
            <a:pPr marL="216000" indent="-216000">
              <a:lnSpc>
                <a:spcPct val="100000"/>
              </a:lnSpc>
              <a:buClr>
                <a:srgbClr val="000000"/>
              </a:buClr>
              <a:buSzPct val="45000"/>
              <a:buFont typeface="Wingdings" charset="2"/>
              <a:buChar char=""/>
            </a:pPr>
            <a:endParaRPr b="1" lang="nl-NL" sz="1200" spc="-1" strike="noStrike">
              <a:solidFill>
                <a:srgbClr val="000000"/>
              </a:solidFill>
              <a:latin typeface="Calibri"/>
            </a:endParaRPr>
          </a:p>
        </p:txBody>
      </p:sp>
      <p:pic>
        <p:nvPicPr>
          <p:cNvPr id="868" name="" descr=""/>
          <p:cNvPicPr/>
          <p:nvPr/>
        </p:nvPicPr>
        <p:blipFill>
          <a:blip r:embed="rId1">
            <a:alphaModFix amt="20000"/>
          </a:blip>
        </p:blipFill>
        <p:spPr>
          <a:xfrm>
            <a:off x="2561400" y="2709000"/>
            <a:ext cx="6089760" cy="1340640"/>
          </a:xfrm>
          <a:prstGeom prst="rect">
            <a:avLst/>
          </a:prstGeom>
          <a:ln w="0">
            <a:noFill/>
          </a:ln>
        </p:spPr>
      </p:pic>
      <p:sp>
        <p:nvSpPr>
          <p:cNvPr id="4" name="PlaceHolder 3"/>
          <p:cNvSpPr>
            <a:spLocks noGrp="1"/>
          </p:cNvSpPr>
          <p:nvPr>
            <p:ph type="ftr" idx="44"/>
          </p:nvPr>
        </p:nvSpPr>
        <p:spPr/>
        <p:txBody>
          <a:bodyPr/>
          <a:p>
            <a:r>
              <a:t>Image-Based Identification and Localisation of Changes in Intraoperative Brain Tumour Resection</a:t>
            </a:r>
          </a:p>
        </p:txBody>
      </p:sp>
      <p:sp>
        <p:nvSpPr>
          <p:cNvPr id="5" name="PlaceHolder 4"/>
          <p:cNvSpPr>
            <a:spLocks noGrp="1"/>
          </p:cNvSpPr>
          <p:nvPr>
            <p:ph type="sldNum" idx="45"/>
          </p:nvPr>
        </p:nvSpPr>
        <p:spPr/>
        <p:txBody>
          <a:bodyPr/>
          <a:p>
            <a:fld id="{34A76D42-EAB5-4784-B34E-D61310A7DC53}" type="slidenum">
              <a:t>8</a:t>
            </a:fld>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758880" y="518760"/>
            <a:ext cx="7556040" cy="538560"/>
          </a:xfrm>
          <a:prstGeom prst="rect">
            <a:avLst/>
          </a:prstGeom>
          <a:noFill/>
          <a:ln w="0">
            <a:noFill/>
          </a:ln>
        </p:spPr>
        <p:txBody>
          <a:bodyPr lIns="0" rIns="0" tIns="0" bIns="0" anchor="t">
            <a:noAutofit/>
          </a:bodyPr>
          <a:p>
            <a:pPr>
              <a:lnSpc>
                <a:spcPts val="2701"/>
              </a:lnSpc>
              <a:buNone/>
            </a:pPr>
            <a:r>
              <a:rPr b="1" lang="en-GB" sz="2700" spc="-1" strike="noStrike">
                <a:solidFill>
                  <a:srgbClr val="000000"/>
                </a:solidFill>
                <a:latin typeface="Calibri"/>
              </a:rPr>
              <a:t> </a:t>
            </a:r>
            <a:r>
              <a:rPr b="1" lang="en-GB" sz="2700" spc="-1" strike="noStrike">
                <a:solidFill>
                  <a:srgbClr val="000000"/>
                </a:solidFill>
                <a:latin typeface="Calibri"/>
              </a:rPr>
              <a:t>Related work</a:t>
            </a:r>
            <a:endParaRPr b="0" lang="nl-NL" sz="2700" spc="-1" strike="noStrike">
              <a:solidFill>
                <a:srgbClr val="000000"/>
              </a:solidFill>
              <a:latin typeface="Calibri"/>
            </a:endParaRPr>
          </a:p>
        </p:txBody>
      </p:sp>
      <p:pic>
        <p:nvPicPr>
          <p:cNvPr id="870" name="" descr=""/>
          <p:cNvPicPr/>
          <p:nvPr/>
        </p:nvPicPr>
        <p:blipFill>
          <a:blip r:embed="rId1">
            <a:alphaModFix amt="20000"/>
          </a:blip>
        </p:blipFill>
        <p:spPr>
          <a:xfrm>
            <a:off x="3327120" y="1057320"/>
            <a:ext cx="5696640" cy="3035880"/>
          </a:xfrm>
          <a:prstGeom prst="rect">
            <a:avLst/>
          </a:prstGeom>
          <a:ln w="0">
            <a:noFill/>
          </a:ln>
        </p:spPr>
      </p:pic>
      <p:sp>
        <p:nvSpPr>
          <p:cNvPr id="871" name=""/>
          <p:cNvSpPr/>
          <p:nvPr/>
        </p:nvSpPr>
        <p:spPr>
          <a:xfrm>
            <a:off x="3327120" y="1339920"/>
            <a:ext cx="5504400" cy="434160"/>
          </a:xfrm>
          <a:prstGeom prst="rect">
            <a:avLst/>
          </a:prstGeom>
          <a:solidFill>
            <a:srgbClr val="ffff00">
              <a:alpha val="20000"/>
            </a:srgbClr>
          </a:solidFill>
          <a:ln w="0">
            <a:noFill/>
          </a:ln>
        </p:spPr>
        <p:style>
          <a:lnRef idx="0"/>
          <a:fillRef idx="0"/>
          <a:effectRef idx="0"/>
          <a:fontRef idx="minor"/>
        </p:style>
      </p:sp>
      <p:pic>
        <p:nvPicPr>
          <p:cNvPr id="872" name="" descr=""/>
          <p:cNvPicPr/>
          <p:nvPr/>
        </p:nvPicPr>
        <p:blipFill>
          <a:blip r:embed="rId2">
            <a:alphaModFix amt="20000"/>
          </a:blip>
        </p:blipFill>
        <p:spPr>
          <a:xfrm>
            <a:off x="43560" y="1057320"/>
            <a:ext cx="3233160" cy="1089720"/>
          </a:xfrm>
          <a:prstGeom prst="rect">
            <a:avLst/>
          </a:prstGeom>
          <a:ln w="0">
            <a:noFill/>
          </a:ln>
        </p:spPr>
      </p:pic>
      <p:pic>
        <p:nvPicPr>
          <p:cNvPr id="873" name="" descr=""/>
          <p:cNvPicPr/>
          <p:nvPr/>
        </p:nvPicPr>
        <p:blipFill>
          <a:blip r:embed="rId3">
            <a:alphaModFix amt="20000"/>
          </a:blip>
        </p:blipFill>
        <p:spPr>
          <a:xfrm>
            <a:off x="39240" y="2423160"/>
            <a:ext cx="3237120" cy="1505160"/>
          </a:xfrm>
          <a:prstGeom prst="rect">
            <a:avLst/>
          </a:prstGeom>
          <a:ln w="0">
            <a:noFill/>
          </a:ln>
        </p:spPr>
      </p:pic>
      <p:sp>
        <p:nvSpPr>
          <p:cNvPr id="3" name="PlaceHolder 2"/>
          <p:cNvSpPr>
            <a:spLocks noGrp="1"/>
          </p:cNvSpPr>
          <p:nvPr>
            <p:ph type="ftr" idx="44"/>
          </p:nvPr>
        </p:nvSpPr>
        <p:spPr/>
        <p:txBody>
          <a:bodyPr/>
          <a:p>
            <a:r>
              <a:t>Image-Based Identification and Localisation of Changes in Intraoperative Brain Tumour Resection</a:t>
            </a:r>
          </a:p>
        </p:txBody>
      </p:sp>
      <p:sp>
        <p:nvSpPr>
          <p:cNvPr id="4" name="PlaceHolder 3"/>
          <p:cNvSpPr>
            <a:spLocks noGrp="1"/>
          </p:cNvSpPr>
          <p:nvPr>
            <p:ph type="sldNum" idx="45"/>
          </p:nvPr>
        </p:nvSpPr>
        <p:spPr/>
        <p:txBody>
          <a:bodyPr/>
          <a:p>
            <a:fld id="{7796B262-1915-4118-9760-9B9FC2A4F7DC}" type="slidenum">
              <a:t>9</a:t>
            </a:fld>
          </a:p>
        </p:txBody>
      </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8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872"/>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8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718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2025-03-13T20:34:15Z</dcterms:created>
  <dc:creator/>
  <dc:description/>
  <dc:language>en-US</dc:language>
  <cp:lastModifiedBy/>
  <dcterms:modified xsi:type="dcterms:W3CDTF">2025-03-17T18:22:09Z</dcterms:modified>
  <cp:revision>118</cp:revision>
  <dc:subject/>
  <dc:title>PowerPoint-presentatie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12</vt:r8>
  </property>
  <property fmtid="{D5CDD505-2E9C-101B-9397-08002B2CF9AE}" pid="3" name="PresentationFormat">
    <vt:lpwstr>Diavoorstelling (16:9)</vt:lpwstr>
  </property>
  <property fmtid="{D5CDD505-2E9C-101B-9397-08002B2CF9AE}" pid="4" name="Slides">
    <vt:r8>21</vt:r8>
  </property>
</Properties>
</file>